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7" r:id="rId2"/>
    <p:sldId id="628" r:id="rId3"/>
    <p:sldId id="534" r:id="rId4"/>
    <p:sldId id="639" r:id="rId5"/>
    <p:sldId id="667" r:id="rId6"/>
    <p:sldId id="675" r:id="rId7"/>
    <p:sldId id="647" r:id="rId8"/>
    <p:sldId id="673" r:id="rId9"/>
    <p:sldId id="674" r:id="rId10"/>
    <p:sldId id="654" r:id="rId11"/>
    <p:sldId id="661" r:id="rId12"/>
    <p:sldId id="672" r:id="rId13"/>
    <p:sldId id="566" r:id="rId14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 Mendoza" initials="AM" lastIdx="4" clrIdx="0"/>
  <p:cmAuthor id="2" name="HP" initials="H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46404"/>
    <a:srgbClr val="00FF00"/>
    <a:srgbClr val="6BA42C"/>
    <a:srgbClr val="CC9900"/>
    <a:srgbClr val="99FF33"/>
    <a:srgbClr val="000000"/>
    <a:srgbClr val="3A5818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6" autoAdjust="0"/>
    <p:restoredTop sz="86187" autoAdjust="0"/>
  </p:normalViewPr>
  <p:slideViewPr>
    <p:cSldViewPr>
      <p:cViewPr varScale="1">
        <p:scale>
          <a:sx n="59" d="100"/>
          <a:sy n="59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5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27T14:30:38.505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#1">
  <dgm:title val=""/>
  <dgm:desc val=""/>
  <dgm:catLst>
    <dgm:cat type="accent2" pri="11400"/>
  </dgm:catLst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56A96-B2D0-4F68-8D6C-0B3C8B6C01D6}" type="doc">
      <dgm:prSet loTypeId="urn:microsoft.com/office/officeart/2005/8/layout/target3" loCatId="list" qsTypeId="urn:microsoft.com/office/officeart/2005/8/quickstyle/simple5#1" qsCatId="simple" csTypeId="urn:microsoft.com/office/officeart/2005/8/colors/colorful2#1" csCatId="colorful" phldr="1"/>
      <dgm:spPr/>
      <dgm:t>
        <a:bodyPr/>
        <a:lstStyle/>
        <a:p>
          <a:endParaRPr lang="en-US"/>
        </a:p>
      </dgm:t>
    </dgm:pt>
    <dgm:pt modelId="{8FB893A6-E111-4EA3-ABDF-1CF9F27C25A5}">
      <dgm:prSet phldrT="[Text]"/>
      <dgm:spPr/>
      <dgm:t>
        <a:bodyPr/>
        <a:lstStyle/>
        <a:p>
          <a:r>
            <a:rPr lang="pt-PT" dirty="0"/>
            <a:t>Instalações</a:t>
          </a:r>
          <a:endParaRPr lang="en-US" dirty="0"/>
        </a:p>
      </dgm:t>
    </dgm:pt>
    <dgm:pt modelId="{93EC0DF6-E82A-4736-8FCD-F338094BD203}" type="parTrans" cxnId="{C26A5547-D393-460D-BCD7-29E947F691C2}">
      <dgm:prSet/>
      <dgm:spPr/>
      <dgm:t>
        <a:bodyPr/>
        <a:lstStyle/>
        <a:p>
          <a:endParaRPr lang="en-US"/>
        </a:p>
      </dgm:t>
    </dgm:pt>
    <dgm:pt modelId="{265E511F-BEC0-423D-8FA6-B9017E9DD84C}" type="sibTrans" cxnId="{C26A5547-D393-460D-BCD7-29E947F691C2}">
      <dgm:prSet/>
      <dgm:spPr/>
      <dgm:t>
        <a:bodyPr/>
        <a:lstStyle/>
        <a:p>
          <a:endParaRPr lang="en-US"/>
        </a:p>
      </dgm:t>
    </dgm:pt>
    <dgm:pt modelId="{4E73F1B1-00D4-4B08-873B-9514B23B0F16}">
      <dgm:prSet phldrT="[Text]"/>
      <dgm:spPr>
        <a:solidFill>
          <a:schemeClr val="bg1"/>
        </a:solidFill>
      </dgm:spPr>
      <dgm:t>
        <a:bodyPr/>
        <a:lstStyle/>
        <a:p>
          <a:r>
            <a:rPr lang="pt-PT" b="1" dirty="0">
              <a:solidFill>
                <a:schemeClr val="tx1"/>
              </a:solidFill>
            </a:rPr>
            <a:t>Laboratórios</a:t>
          </a:r>
          <a:endParaRPr lang="en-US" b="1" dirty="0">
            <a:solidFill>
              <a:schemeClr val="tx1"/>
            </a:solidFill>
          </a:endParaRPr>
        </a:p>
      </dgm:t>
    </dgm:pt>
    <dgm:pt modelId="{8F65CF09-1226-4135-BF72-91C97F54C965}" type="parTrans" cxnId="{E9F1864A-CCEC-4849-8C6C-F9E3F48E2419}">
      <dgm:prSet/>
      <dgm:spPr/>
      <dgm:t>
        <a:bodyPr/>
        <a:lstStyle/>
        <a:p>
          <a:endParaRPr lang="en-US"/>
        </a:p>
      </dgm:t>
    </dgm:pt>
    <dgm:pt modelId="{CB3EF269-B480-4C94-8C1B-5AAA09C9474D}" type="sibTrans" cxnId="{E9F1864A-CCEC-4849-8C6C-F9E3F48E2419}">
      <dgm:prSet/>
      <dgm:spPr/>
      <dgm:t>
        <a:bodyPr/>
        <a:lstStyle/>
        <a:p>
          <a:endParaRPr lang="en-US"/>
        </a:p>
      </dgm:t>
    </dgm:pt>
    <dgm:pt modelId="{0CE9A9B4-CC3E-4302-9CA3-34C658F9528D}">
      <dgm:prSet phldrT="[Text]"/>
      <dgm:spPr>
        <a:solidFill>
          <a:schemeClr val="bg1"/>
        </a:solidFill>
      </dgm:spPr>
      <dgm:t>
        <a:bodyPr/>
        <a:lstStyle/>
        <a:p>
          <a:r>
            <a:rPr lang="pt-PT" dirty="0">
              <a:solidFill>
                <a:schemeClr val="tx1"/>
              </a:solidFill>
            </a:rPr>
            <a:t>Biblioteca</a:t>
          </a:r>
          <a:endParaRPr lang="en-US" dirty="0">
            <a:solidFill>
              <a:schemeClr val="tx1"/>
            </a:solidFill>
          </a:endParaRPr>
        </a:p>
      </dgm:t>
    </dgm:pt>
    <dgm:pt modelId="{B57126F3-9F15-47B8-AAA1-BCE1449EA7DC}" type="parTrans" cxnId="{1C42D5D9-F4E5-47E6-87A1-6EE56F7B50A3}">
      <dgm:prSet/>
      <dgm:spPr/>
      <dgm:t>
        <a:bodyPr/>
        <a:lstStyle/>
        <a:p>
          <a:endParaRPr lang="en-US"/>
        </a:p>
      </dgm:t>
    </dgm:pt>
    <dgm:pt modelId="{AC9E6456-3C4E-4C27-816A-AC7B5CC64675}" type="sibTrans" cxnId="{1C42D5D9-F4E5-47E6-87A1-6EE56F7B50A3}">
      <dgm:prSet/>
      <dgm:spPr/>
      <dgm:t>
        <a:bodyPr/>
        <a:lstStyle/>
        <a:p>
          <a:endParaRPr lang="en-US"/>
        </a:p>
      </dgm:t>
    </dgm:pt>
    <dgm:pt modelId="{5EA377DD-70C3-4116-875B-F2834F3D1F6D}">
      <dgm:prSet phldrT="[Text]"/>
      <dgm:spPr/>
      <dgm:t>
        <a:bodyPr/>
        <a:lstStyle/>
        <a:p>
          <a:r>
            <a:rPr lang="pt-PT" dirty="0"/>
            <a:t>Gestores</a:t>
          </a:r>
          <a:endParaRPr lang="en-US" dirty="0"/>
        </a:p>
      </dgm:t>
    </dgm:pt>
    <dgm:pt modelId="{569401C5-01A5-41CE-8616-4D8E5D2CB921}" type="parTrans" cxnId="{D0E26DE8-6E6F-48ED-9687-0873AFCD1398}">
      <dgm:prSet/>
      <dgm:spPr/>
      <dgm:t>
        <a:bodyPr/>
        <a:lstStyle/>
        <a:p>
          <a:endParaRPr lang="en-US"/>
        </a:p>
      </dgm:t>
    </dgm:pt>
    <dgm:pt modelId="{2F29F6A9-1A85-4E1B-88D4-E72F430541F0}" type="sibTrans" cxnId="{D0E26DE8-6E6F-48ED-9687-0873AFCD1398}">
      <dgm:prSet/>
      <dgm:spPr/>
      <dgm:t>
        <a:bodyPr/>
        <a:lstStyle/>
        <a:p>
          <a:endParaRPr lang="en-US"/>
        </a:p>
      </dgm:t>
    </dgm:pt>
    <dgm:pt modelId="{641CA159-20D7-4A98-BA31-6564B296600E}">
      <dgm:prSet phldrT="[Text]"/>
      <dgm:spPr/>
      <dgm:t>
        <a:bodyPr/>
        <a:lstStyle/>
        <a:p>
          <a:r>
            <a:rPr lang="pt-PT" dirty="0"/>
            <a:t>Licenciatura</a:t>
          </a:r>
          <a:endParaRPr lang="en-US" dirty="0"/>
        </a:p>
      </dgm:t>
    </dgm:pt>
    <dgm:pt modelId="{696CCD7A-D481-4623-8B91-2F878E8E9124}" type="parTrans" cxnId="{E4341C38-4BFE-478F-AA6E-FDC89EF314AF}">
      <dgm:prSet/>
      <dgm:spPr/>
      <dgm:t>
        <a:bodyPr/>
        <a:lstStyle/>
        <a:p>
          <a:endParaRPr lang="en-US"/>
        </a:p>
      </dgm:t>
    </dgm:pt>
    <dgm:pt modelId="{2E518259-7017-4CC0-A6A8-F32E17EAE54E}" type="sibTrans" cxnId="{E4341C38-4BFE-478F-AA6E-FDC89EF314AF}">
      <dgm:prSet/>
      <dgm:spPr/>
      <dgm:t>
        <a:bodyPr/>
        <a:lstStyle/>
        <a:p>
          <a:endParaRPr lang="en-US"/>
        </a:p>
      </dgm:t>
    </dgm:pt>
    <dgm:pt modelId="{E4332A14-EEBD-4831-B53B-2DFD29941993}">
      <dgm:prSet phldrT="[Text]"/>
      <dgm:spPr/>
      <dgm:t>
        <a:bodyPr/>
        <a:lstStyle/>
        <a:p>
          <a:r>
            <a:rPr lang="pt-PT" dirty="0"/>
            <a:t>Certificado A</a:t>
          </a:r>
          <a:endParaRPr lang="en-US" dirty="0"/>
        </a:p>
      </dgm:t>
    </dgm:pt>
    <dgm:pt modelId="{142ED1C8-1660-41E7-80E7-C5AE05C5F041}" type="parTrans" cxnId="{7BE0E6D1-988E-4FBC-A376-5E7F6953FFD2}">
      <dgm:prSet/>
      <dgm:spPr/>
      <dgm:t>
        <a:bodyPr/>
        <a:lstStyle/>
        <a:p>
          <a:endParaRPr lang="en-US"/>
        </a:p>
      </dgm:t>
    </dgm:pt>
    <dgm:pt modelId="{95F48A1A-9FEC-4AC2-9F3F-52C97F98E1E7}" type="sibTrans" cxnId="{7BE0E6D1-988E-4FBC-A376-5E7F6953FFD2}">
      <dgm:prSet/>
      <dgm:spPr/>
      <dgm:t>
        <a:bodyPr/>
        <a:lstStyle/>
        <a:p>
          <a:endParaRPr lang="en-US"/>
        </a:p>
      </dgm:t>
    </dgm:pt>
    <dgm:pt modelId="{E25C0292-35C9-4D7B-AE45-735D1C443E7D}">
      <dgm:prSet phldrT="[Text]"/>
      <dgm:spPr/>
      <dgm:t>
        <a:bodyPr/>
        <a:lstStyle/>
        <a:p>
          <a:r>
            <a:rPr lang="pt-PT" dirty="0"/>
            <a:t>Formadores</a:t>
          </a:r>
          <a:endParaRPr lang="en-US" dirty="0"/>
        </a:p>
      </dgm:t>
    </dgm:pt>
    <dgm:pt modelId="{13C0369E-415F-4F1A-B146-F07F40E5024D}" type="parTrans" cxnId="{A6EEF69C-7C82-4AFE-9A91-972E5EB7A040}">
      <dgm:prSet/>
      <dgm:spPr/>
      <dgm:t>
        <a:bodyPr/>
        <a:lstStyle/>
        <a:p>
          <a:endParaRPr lang="en-US"/>
        </a:p>
      </dgm:t>
    </dgm:pt>
    <dgm:pt modelId="{A248F9D4-D764-4C0A-8138-388564C571A8}" type="sibTrans" cxnId="{A6EEF69C-7C82-4AFE-9A91-972E5EB7A040}">
      <dgm:prSet/>
      <dgm:spPr/>
      <dgm:t>
        <a:bodyPr/>
        <a:lstStyle/>
        <a:p>
          <a:endParaRPr lang="en-US"/>
        </a:p>
      </dgm:t>
    </dgm:pt>
    <dgm:pt modelId="{9C520E3F-0544-4DF8-910A-4631DE8298C3}">
      <dgm:prSet phldrT="[Text]"/>
      <dgm:spPr/>
      <dgm:t>
        <a:bodyPr/>
        <a:lstStyle/>
        <a:p>
          <a:r>
            <a:rPr lang="pt-PT" dirty="0"/>
            <a:t>Licenciatura da área técnica</a:t>
          </a:r>
          <a:endParaRPr lang="en-US" dirty="0"/>
        </a:p>
      </dgm:t>
    </dgm:pt>
    <dgm:pt modelId="{E5997146-ADFC-4C44-96F5-049A5B6AA383}" type="parTrans" cxnId="{EC775DAA-AEF8-4481-ACED-F8647F6D38A3}">
      <dgm:prSet/>
      <dgm:spPr/>
      <dgm:t>
        <a:bodyPr/>
        <a:lstStyle/>
        <a:p>
          <a:endParaRPr lang="en-US"/>
        </a:p>
      </dgm:t>
    </dgm:pt>
    <dgm:pt modelId="{F0BF1EFC-8A1B-4C92-8051-F52B24623651}" type="sibTrans" cxnId="{EC775DAA-AEF8-4481-ACED-F8647F6D38A3}">
      <dgm:prSet/>
      <dgm:spPr/>
      <dgm:t>
        <a:bodyPr/>
        <a:lstStyle/>
        <a:p>
          <a:endParaRPr lang="en-US"/>
        </a:p>
      </dgm:t>
    </dgm:pt>
    <dgm:pt modelId="{70A1A5A5-8D8B-4172-A661-98C272662CEA}">
      <dgm:prSet phldrT="[Text]"/>
      <dgm:spPr>
        <a:solidFill>
          <a:schemeClr val="bg1"/>
        </a:solidFill>
      </dgm:spPr>
      <dgm:t>
        <a:bodyPr/>
        <a:lstStyle/>
        <a:p>
          <a:r>
            <a:rPr lang="pt-PT" dirty="0"/>
            <a:t>Salas de aula</a:t>
          </a:r>
          <a:endParaRPr lang="en-US" dirty="0"/>
        </a:p>
      </dgm:t>
    </dgm:pt>
    <dgm:pt modelId="{68131D44-DB38-4249-8628-08EA02D3C7FD}" type="parTrans" cxnId="{31436FF7-9F3B-493B-ABCA-EA9DB5AD13FC}">
      <dgm:prSet/>
      <dgm:spPr/>
      <dgm:t>
        <a:bodyPr/>
        <a:lstStyle/>
        <a:p>
          <a:endParaRPr lang="en-US"/>
        </a:p>
      </dgm:t>
    </dgm:pt>
    <dgm:pt modelId="{13070B6E-1733-4BFC-BAA8-42FECD86953F}" type="sibTrans" cxnId="{31436FF7-9F3B-493B-ABCA-EA9DB5AD13FC}">
      <dgm:prSet/>
      <dgm:spPr/>
      <dgm:t>
        <a:bodyPr/>
        <a:lstStyle/>
        <a:p>
          <a:endParaRPr lang="en-US"/>
        </a:p>
      </dgm:t>
    </dgm:pt>
    <dgm:pt modelId="{D5EE46CC-48E6-411C-8306-72604D0F6A7F}">
      <dgm:prSet phldrT="[Text]"/>
      <dgm:spPr/>
      <dgm:t>
        <a:bodyPr/>
        <a:lstStyle/>
        <a:p>
          <a:r>
            <a:rPr lang="pt-PT" dirty="0"/>
            <a:t>Certificado B</a:t>
          </a:r>
          <a:endParaRPr lang="en-US" dirty="0"/>
        </a:p>
      </dgm:t>
    </dgm:pt>
    <dgm:pt modelId="{87042490-556C-4083-BDA9-3841B5EFC50C}" type="parTrans" cxnId="{AB6B8A8F-65E8-42E5-8898-310AF917E96A}">
      <dgm:prSet/>
      <dgm:spPr/>
      <dgm:t>
        <a:bodyPr/>
        <a:lstStyle/>
        <a:p>
          <a:endParaRPr lang="en-US"/>
        </a:p>
      </dgm:t>
    </dgm:pt>
    <dgm:pt modelId="{24788C09-0DFC-47EE-BAEA-193EE9688AC0}" type="sibTrans" cxnId="{AB6B8A8F-65E8-42E5-8898-310AF917E96A}">
      <dgm:prSet/>
      <dgm:spPr/>
      <dgm:t>
        <a:bodyPr/>
        <a:lstStyle/>
        <a:p>
          <a:endParaRPr lang="en-US"/>
        </a:p>
      </dgm:t>
    </dgm:pt>
    <dgm:pt modelId="{29637B3C-233A-4E75-890B-EFEE6A4DCF69}">
      <dgm:prSet/>
      <dgm:spPr/>
      <dgm:t>
        <a:bodyPr/>
        <a:lstStyle/>
        <a:p>
          <a:r>
            <a:rPr lang="pt-PT" dirty="0"/>
            <a:t>Baseadas em padrões de competências</a:t>
          </a:r>
          <a:endParaRPr lang="en-US" dirty="0"/>
        </a:p>
      </dgm:t>
    </dgm:pt>
    <dgm:pt modelId="{D6E84F9D-50C1-4758-AF9F-8F082D31E44A}" type="parTrans" cxnId="{5EADEED6-A4BC-4F29-9371-91D6CB6EA6E4}">
      <dgm:prSet/>
      <dgm:spPr/>
      <dgm:t>
        <a:bodyPr/>
        <a:lstStyle/>
        <a:p>
          <a:endParaRPr lang="en-US"/>
        </a:p>
      </dgm:t>
    </dgm:pt>
    <dgm:pt modelId="{03BDD01A-D168-4CFE-B0A6-E3A1F9A8601F}" type="sibTrans" cxnId="{5EADEED6-A4BC-4F29-9371-91D6CB6EA6E4}">
      <dgm:prSet/>
      <dgm:spPr/>
      <dgm:t>
        <a:bodyPr/>
        <a:lstStyle/>
        <a:p>
          <a:endParaRPr lang="en-US"/>
        </a:p>
      </dgm:t>
    </dgm:pt>
    <dgm:pt modelId="{AA7FB59A-36C1-4376-BF02-664761D8BFC9}">
      <dgm:prSet/>
      <dgm:spPr/>
      <dgm:t>
        <a:bodyPr/>
        <a:lstStyle/>
        <a:p>
          <a:r>
            <a:rPr lang="pt-PT" dirty="0"/>
            <a:t>Qualificações</a:t>
          </a:r>
          <a:endParaRPr lang="en-US" dirty="0"/>
        </a:p>
      </dgm:t>
    </dgm:pt>
    <dgm:pt modelId="{473C353E-25D9-414E-B464-41D5F50DF9A2}" type="parTrans" cxnId="{A32558B2-CAC6-4A02-A2CB-31D24E26571C}">
      <dgm:prSet/>
      <dgm:spPr/>
      <dgm:t>
        <a:bodyPr/>
        <a:lstStyle/>
        <a:p>
          <a:endParaRPr lang="en-US"/>
        </a:p>
      </dgm:t>
    </dgm:pt>
    <dgm:pt modelId="{1FBEF3F6-6CD4-48CC-8FF4-AE52342FB853}" type="sibTrans" cxnId="{A32558B2-CAC6-4A02-A2CB-31D24E26571C}">
      <dgm:prSet/>
      <dgm:spPr/>
      <dgm:t>
        <a:bodyPr/>
        <a:lstStyle/>
        <a:p>
          <a:endParaRPr lang="en-US"/>
        </a:p>
      </dgm:t>
    </dgm:pt>
    <dgm:pt modelId="{40AF6771-745E-4392-A079-B6ABAE8F393C}" type="pres">
      <dgm:prSet presAssocID="{9A456A96-B2D0-4F68-8D6C-0B3C8B6C01D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3F80F5B-98DC-4844-8DCB-14C28709EBC7}" type="pres">
      <dgm:prSet presAssocID="{8FB893A6-E111-4EA3-ABDF-1CF9F27C25A5}" presName="circle1" presStyleLbl="node1" presStyleIdx="0" presStyleCnt="4"/>
      <dgm:spPr/>
    </dgm:pt>
    <dgm:pt modelId="{DBCB9198-1360-4DE7-886A-51409837AA39}" type="pres">
      <dgm:prSet presAssocID="{8FB893A6-E111-4EA3-ABDF-1CF9F27C25A5}" presName="space" presStyleCnt="0"/>
      <dgm:spPr/>
    </dgm:pt>
    <dgm:pt modelId="{9A3570FF-C41E-4851-BE59-537A8C7F5FEC}" type="pres">
      <dgm:prSet presAssocID="{8FB893A6-E111-4EA3-ABDF-1CF9F27C25A5}" presName="rect1" presStyleLbl="alignAcc1" presStyleIdx="0" presStyleCnt="4" custLinFactNeighborX="-1026" custLinFactNeighborY="-653"/>
      <dgm:spPr/>
    </dgm:pt>
    <dgm:pt modelId="{A5E30519-638F-49D9-8332-2676199A3CC4}" type="pres">
      <dgm:prSet presAssocID="{AA7FB59A-36C1-4376-BF02-664761D8BFC9}" presName="vertSpace2" presStyleLbl="node1" presStyleIdx="0" presStyleCnt="4"/>
      <dgm:spPr/>
    </dgm:pt>
    <dgm:pt modelId="{66CD172F-75DB-446D-812F-70ABD55E79FF}" type="pres">
      <dgm:prSet presAssocID="{AA7FB59A-36C1-4376-BF02-664761D8BFC9}" presName="circle2" presStyleLbl="node1" presStyleIdx="1" presStyleCnt="4"/>
      <dgm:spPr/>
    </dgm:pt>
    <dgm:pt modelId="{7D7EBD2C-0B7A-43DA-BA2D-6F9B2D1FEF01}" type="pres">
      <dgm:prSet presAssocID="{AA7FB59A-36C1-4376-BF02-664761D8BFC9}" presName="rect2" presStyleLbl="alignAcc1" presStyleIdx="1" presStyleCnt="4" custLinFactNeighborX="1429" custLinFactNeighborY="1302"/>
      <dgm:spPr/>
    </dgm:pt>
    <dgm:pt modelId="{21154EF7-9AF8-4EB6-BC40-BA148127796A}" type="pres">
      <dgm:prSet presAssocID="{5EA377DD-70C3-4116-875B-F2834F3D1F6D}" presName="vertSpace3" presStyleLbl="node1" presStyleIdx="1" presStyleCnt="4"/>
      <dgm:spPr/>
    </dgm:pt>
    <dgm:pt modelId="{45DF128F-4ADC-40B8-BBCE-CCE90A026EEA}" type="pres">
      <dgm:prSet presAssocID="{5EA377DD-70C3-4116-875B-F2834F3D1F6D}" presName="circle3" presStyleLbl="node1" presStyleIdx="2" presStyleCnt="4"/>
      <dgm:spPr/>
    </dgm:pt>
    <dgm:pt modelId="{2D046D70-4E56-457B-BF42-D362FE490AA6}" type="pres">
      <dgm:prSet presAssocID="{5EA377DD-70C3-4116-875B-F2834F3D1F6D}" presName="rect3" presStyleLbl="alignAcc1" presStyleIdx="2" presStyleCnt="4"/>
      <dgm:spPr/>
    </dgm:pt>
    <dgm:pt modelId="{4F580B7C-EF95-4CBB-87FD-B35C0B9B073D}" type="pres">
      <dgm:prSet presAssocID="{E25C0292-35C9-4D7B-AE45-735D1C443E7D}" presName="vertSpace4" presStyleLbl="node1" presStyleIdx="2" presStyleCnt="4"/>
      <dgm:spPr/>
    </dgm:pt>
    <dgm:pt modelId="{F71FB8C4-3317-4AE0-AB59-6CFD3D4992DC}" type="pres">
      <dgm:prSet presAssocID="{E25C0292-35C9-4D7B-AE45-735D1C443E7D}" presName="circle4" presStyleLbl="node1" presStyleIdx="3" presStyleCnt="4"/>
      <dgm:spPr/>
    </dgm:pt>
    <dgm:pt modelId="{A6BFB988-87BA-4276-B950-72CE4AC499D4}" type="pres">
      <dgm:prSet presAssocID="{E25C0292-35C9-4D7B-AE45-735D1C443E7D}" presName="rect4" presStyleLbl="alignAcc1" presStyleIdx="3" presStyleCnt="4"/>
      <dgm:spPr/>
    </dgm:pt>
    <dgm:pt modelId="{EA1AA274-A854-4D7D-891E-E9C80C272574}" type="pres">
      <dgm:prSet presAssocID="{8FB893A6-E111-4EA3-ABDF-1CF9F27C25A5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226FB599-3C91-4048-BB31-353CB01631D3}" type="pres">
      <dgm:prSet presAssocID="{8FB893A6-E111-4EA3-ABDF-1CF9F27C25A5}" presName="rect1ChTx" presStyleLbl="alignAcc1" presStyleIdx="3" presStyleCnt="4">
        <dgm:presLayoutVars>
          <dgm:bulletEnabled val="1"/>
        </dgm:presLayoutVars>
      </dgm:prSet>
      <dgm:spPr/>
    </dgm:pt>
    <dgm:pt modelId="{704D6786-86E1-48C9-A3D1-4A72D2EAED6A}" type="pres">
      <dgm:prSet presAssocID="{AA7FB59A-36C1-4376-BF02-664761D8BFC9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ADFDEB0B-F976-467D-8858-4F7E2CFD85C9}" type="pres">
      <dgm:prSet presAssocID="{AA7FB59A-36C1-4376-BF02-664761D8BFC9}" presName="rect2ChTx" presStyleLbl="alignAcc1" presStyleIdx="3" presStyleCnt="4">
        <dgm:presLayoutVars>
          <dgm:bulletEnabled val="1"/>
        </dgm:presLayoutVars>
      </dgm:prSet>
      <dgm:spPr/>
    </dgm:pt>
    <dgm:pt modelId="{6581848C-DB49-4941-8225-E44D4BB89E9D}" type="pres">
      <dgm:prSet presAssocID="{5EA377DD-70C3-4116-875B-F2834F3D1F6D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E38CBF0D-707D-42C6-8117-945FC0662758}" type="pres">
      <dgm:prSet presAssocID="{5EA377DD-70C3-4116-875B-F2834F3D1F6D}" presName="rect3ChTx" presStyleLbl="alignAcc1" presStyleIdx="3" presStyleCnt="4">
        <dgm:presLayoutVars>
          <dgm:bulletEnabled val="1"/>
        </dgm:presLayoutVars>
      </dgm:prSet>
      <dgm:spPr/>
    </dgm:pt>
    <dgm:pt modelId="{3BC4F134-D460-4BD7-8776-95803EBB160C}" type="pres">
      <dgm:prSet presAssocID="{E25C0292-35C9-4D7B-AE45-735D1C443E7D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1FDFEA58-5B90-4004-9DCB-01FABB9AEFDC}" type="pres">
      <dgm:prSet presAssocID="{E25C0292-35C9-4D7B-AE45-735D1C443E7D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086D0808-708C-43EB-9BD7-C6F523E4C7BB}" type="presOf" srcId="{D5EE46CC-48E6-411C-8306-72604D0F6A7F}" destId="{1FDFEA58-5B90-4004-9DCB-01FABB9AEFDC}" srcOrd="0" destOrd="1" presId="urn:microsoft.com/office/officeart/2005/8/layout/target3"/>
    <dgm:cxn modelId="{2D170D0D-29B1-4B9F-A1FA-3AA83F99837B}" type="presOf" srcId="{5EA377DD-70C3-4116-875B-F2834F3D1F6D}" destId="{2D046D70-4E56-457B-BF42-D362FE490AA6}" srcOrd="0" destOrd="0" presId="urn:microsoft.com/office/officeart/2005/8/layout/target3"/>
    <dgm:cxn modelId="{C014C91D-4352-4019-87FC-ABAD5384EBAE}" type="presOf" srcId="{8FB893A6-E111-4EA3-ABDF-1CF9F27C25A5}" destId="{EA1AA274-A854-4D7D-891E-E9C80C272574}" srcOrd="1" destOrd="0" presId="urn:microsoft.com/office/officeart/2005/8/layout/target3"/>
    <dgm:cxn modelId="{E4341C38-4BFE-478F-AA6E-FDC89EF314AF}" srcId="{5EA377DD-70C3-4116-875B-F2834F3D1F6D}" destId="{641CA159-20D7-4A98-BA31-6564B296600E}" srcOrd="0" destOrd="0" parTransId="{696CCD7A-D481-4623-8B91-2F878E8E9124}" sibTransId="{2E518259-7017-4CC0-A6A8-F32E17EAE54E}"/>
    <dgm:cxn modelId="{D05CE45B-FDEE-4DE9-9C83-3D28224E9CBD}" type="presOf" srcId="{E25C0292-35C9-4D7B-AE45-735D1C443E7D}" destId="{3BC4F134-D460-4BD7-8776-95803EBB160C}" srcOrd="1" destOrd="0" presId="urn:microsoft.com/office/officeart/2005/8/layout/target3"/>
    <dgm:cxn modelId="{D2926743-C98E-4A8A-9062-677BA872F650}" type="presOf" srcId="{AA7FB59A-36C1-4376-BF02-664761D8BFC9}" destId="{7D7EBD2C-0B7A-43DA-BA2D-6F9B2D1FEF01}" srcOrd="0" destOrd="0" presId="urn:microsoft.com/office/officeart/2005/8/layout/target3"/>
    <dgm:cxn modelId="{3412D065-A8EE-423C-8C68-BCE14580438C}" type="presOf" srcId="{5EA377DD-70C3-4116-875B-F2834F3D1F6D}" destId="{6581848C-DB49-4941-8225-E44D4BB89E9D}" srcOrd="1" destOrd="0" presId="urn:microsoft.com/office/officeart/2005/8/layout/target3"/>
    <dgm:cxn modelId="{E4B90167-9C31-4750-A364-6ED5D189E36D}" type="presOf" srcId="{8FB893A6-E111-4EA3-ABDF-1CF9F27C25A5}" destId="{9A3570FF-C41E-4851-BE59-537A8C7F5FEC}" srcOrd="0" destOrd="0" presId="urn:microsoft.com/office/officeart/2005/8/layout/target3"/>
    <dgm:cxn modelId="{C26A5547-D393-460D-BCD7-29E947F691C2}" srcId="{9A456A96-B2D0-4F68-8D6C-0B3C8B6C01D6}" destId="{8FB893A6-E111-4EA3-ABDF-1CF9F27C25A5}" srcOrd="0" destOrd="0" parTransId="{93EC0DF6-E82A-4736-8FCD-F338094BD203}" sibTransId="{265E511F-BEC0-423D-8FA6-B9017E9DD84C}"/>
    <dgm:cxn modelId="{E9F1864A-CCEC-4849-8C6C-F9E3F48E2419}" srcId="{8FB893A6-E111-4EA3-ABDF-1CF9F27C25A5}" destId="{4E73F1B1-00D4-4B08-873B-9514B23B0F16}" srcOrd="1" destOrd="0" parTransId="{8F65CF09-1226-4135-BF72-91C97F54C965}" sibTransId="{CB3EF269-B480-4C94-8C1B-5AAA09C9474D}"/>
    <dgm:cxn modelId="{FAE88F4A-9489-4DD5-B1D3-D5466B6F8FFD}" type="presOf" srcId="{4E73F1B1-00D4-4B08-873B-9514B23B0F16}" destId="{226FB599-3C91-4048-BB31-353CB01631D3}" srcOrd="0" destOrd="1" presId="urn:microsoft.com/office/officeart/2005/8/layout/target3"/>
    <dgm:cxn modelId="{F107FD7A-39EB-4BA9-BE88-F3665A758205}" type="presOf" srcId="{0CE9A9B4-CC3E-4302-9CA3-34C658F9528D}" destId="{226FB599-3C91-4048-BB31-353CB01631D3}" srcOrd="0" destOrd="2" presId="urn:microsoft.com/office/officeart/2005/8/layout/target3"/>
    <dgm:cxn modelId="{BAB7947D-0CAE-4A4C-BA8B-56A860E40B33}" type="presOf" srcId="{70A1A5A5-8D8B-4172-A661-98C272662CEA}" destId="{226FB599-3C91-4048-BB31-353CB01631D3}" srcOrd="0" destOrd="0" presId="urn:microsoft.com/office/officeart/2005/8/layout/target3"/>
    <dgm:cxn modelId="{AB6B8A8F-65E8-42E5-8898-310AF917E96A}" srcId="{E25C0292-35C9-4D7B-AE45-735D1C443E7D}" destId="{D5EE46CC-48E6-411C-8306-72604D0F6A7F}" srcOrd="1" destOrd="0" parTransId="{87042490-556C-4083-BDA9-3841B5EFC50C}" sibTransId="{24788C09-0DFC-47EE-BAEA-193EE9688AC0}"/>
    <dgm:cxn modelId="{A6EEF69C-7C82-4AFE-9A91-972E5EB7A040}" srcId="{9A456A96-B2D0-4F68-8D6C-0B3C8B6C01D6}" destId="{E25C0292-35C9-4D7B-AE45-735D1C443E7D}" srcOrd="3" destOrd="0" parTransId="{13C0369E-415F-4F1A-B146-F07F40E5024D}" sibTransId="{A248F9D4-D764-4C0A-8138-388564C571A8}"/>
    <dgm:cxn modelId="{EC775DAA-AEF8-4481-ACED-F8647F6D38A3}" srcId="{E25C0292-35C9-4D7B-AE45-735D1C443E7D}" destId="{9C520E3F-0544-4DF8-910A-4631DE8298C3}" srcOrd="0" destOrd="0" parTransId="{E5997146-ADFC-4C44-96F5-049A5B6AA383}" sibTransId="{F0BF1EFC-8A1B-4C92-8051-F52B24623651}"/>
    <dgm:cxn modelId="{B4A7CEAF-4B32-40AA-AB99-D87F1C475CC1}" type="presOf" srcId="{9C520E3F-0544-4DF8-910A-4631DE8298C3}" destId="{1FDFEA58-5B90-4004-9DCB-01FABB9AEFDC}" srcOrd="0" destOrd="0" presId="urn:microsoft.com/office/officeart/2005/8/layout/target3"/>
    <dgm:cxn modelId="{A32558B2-CAC6-4A02-A2CB-31D24E26571C}" srcId="{9A456A96-B2D0-4F68-8D6C-0B3C8B6C01D6}" destId="{AA7FB59A-36C1-4376-BF02-664761D8BFC9}" srcOrd="1" destOrd="0" parTransId="{473C353E-25D9-414E-B464-41D5F50DF9A2}" sibTransId="{1FBEF3F6-6CD4-48CC-8FF4-AE52342FB853}"/>
    <dgm:cxn modelId="{8F5E9ABA-E20D-498C-9A11-5932CBC3F1AE}" type="presOf" srcId="{641CA159-20D7-4A98-BA31-6564B296600E}" destId="{E38CBF0D-707D-42C6-8117-945FC0662758}" srcOrd="0" destOrd="0" presId="urn:microsoft.com/office/officeart/2005/8/layout/target3"/>
    <dgm:cxn modelId="{8DBFABBA-DE28-4EB6-A012-1F918063FA90}" type="presOf" srcId="{AA7FB59A-36C1-4376-BF02-664761D8BFC9}" destId="{704D6786-86E1-48C9-A3D1-4A72D2EAED6A}" srcOrd="1" destOrd="0" presId="urn:microsoft.com/office/officeart/2005/8/layout/target3"/>
    <dgm:cxn modelId="{B9F6A5BF-5D00-4D5A-8E0F-1FD350E364CB}" type="presOf" srcId="{E25C0292-35C9-4D7B-AE45-735D1C443E7D}" destId="{A6BFB988-87BA-4276-B950-72CE4AC499D4}" srcOrd="0" destOrd="0" presId="urn:microsoft.com/office/officeart/2005/8/layout/target3"/>
    <dgm:cxn modelId="{7BE0E6D1-988E-4FBC-A376-5E7F6953FFD2}" srcId="{5EA377DD-70C3-4116-875B-F2834F3D1F6D}" destId="{E4332A14-EEBD-4831-B53B-2DFD29941993}" srcOrd="1" destOrd="0" parTransId="{142ED1C8-1660-41E7-80E7-C5AE05C5F041}" sibTransId="{95F48A1A-9FEC-4AC2-9F3F-52C97F98E1E7}"/>
    <dgm:cxn modelId="{5EADEED6-A4BC-4F29-9371-91D6CB6EA6E4}" srcId="{AA7FB59A-36C1-4376-BF02-664761D8BFC9}" destId="{29637B3C-233A-4E75-890B-EFEE6A4DCF69}" srcOrd="0" destOrd="0" parTransId="{D6E84F9D-50C1-4758-AF9F-8F082D31E44A}" sibTransId="{03BDD01A-D168-4CFE-B0A6-E3A1F9A8601F}"/>
    <dgm:cxn modelId="{1C42D5D9-F4E5-47E6-87A1-6EE56F7B50A3}" srcId="{8FB893A6-E111-4EA3-ABDF-1CF9F27C25A5}" destId="{0CE9A9B4-CC3E-4302-9CA3-34C658F9528D}" srcOrd="2" destOrd="0" parTransId="{B57126F3-9F15-47B8-AAA1-BCE1449EA7DC}" sibTransId="{AC9E6456-3C4E-4C27-816A-AC7B5CC64675}"/>
    <dgm:cxn modelId="{EB5EC8E1-46D7-4308-ADBD-59D11D409687}" type="presOf" srcId="{E4332A14-EEBD-4831-B53B-2DFD29941993}" destId="{E38CBF0D-707D-42C6-8117-945FC0662758}" srcOrd="0" destOrd="1" presId="urn:microsoft.com/office/officeart/2005/8/layout/target3"/>
    <dgm:cxn modelId="{F5A2B5E2-D877-450E-B49E-4B4F4959B809}" type="presOf" srcId="{29637B3C-233A-4E75-890B-EFEE6A4DCF69}" destId="{ADFDEB0B-F976-467D-8858-4F7E2CFD85C9}" srcOrd="0" destOrd="0" presId="urn:microsoft.com/office/officeart/2005/8/layout/target3"/>
    <dgm:cxn modelId="{D0E26DE8-6E6F-48ED-9687-0873AFCD1398}" srcId="{9A456A96-B2D0-4F68-8D6C-0B3C8B6C01D6}" destId="{5EA377DD-70C3-4116-875B-F2834F3D1F6D}" srcOrd="2" destOrd="0" parTransId="{569401C5-01A5-41CE-8616-4D8E5D2CB921}" sibTransId="{2F29F6A9-1A85-4E1B-88D4-E72F430541F0}"/>
    <dgm:cxn modelId="{6F8C38F5-A1B7-427E-B1A1-045C3F0E65C0}" type="presOf" srcId="{9A456A96-B2D0-4F68-8D6C-0B3C8B6C01D6}" destId="{40AF6771-745E-4392-A079-B6ABAE8F393C}" srcOrd="0" destOrd="0" presId="urn:microsoft.com/office/officeart/2005/8/layout/target3"/>
    <dgm:cxn modelId="{31436FF7-9F3B-493B-ABCA-EA9DB5AD13FC}" srcId="{8FB893A6-E111-4EA3-ABDF-1CF9F27C25A5}" destId="{70A1A5A5-8D8B-4172-A661-98C272662CEA}" srcOrd="0" destOrd="0" parTransId="{68131D44-DB38-4249-8628-08EA02D3C7FD}" sibTransId="{13070B6E-1733-4BFC-BAA8-42FECD86953F}"/>
    <dgm:cxn modelId="{FE85C294-4373-4112-8BF0-4192319F2C45}" type="presParOf" srcId="{40AF6771-745E-4392-A079-B6ABAE8F393C}" destId="{A3F80F5B-98DC-4844-8DCB-14C28709EBC7}" srcOrd="0" destOrd="0" presId="urn:microsoft.com/office/officeart/2005/8/layout/target3"/>
    <dgm:cxn modelId="{1BB7E158-2655-455C-9AEC-F38EC5C244F1}" type="presParOf" srcId="{40AF6771-745E-4392-A079-B6ABAE8F393C}" destId="{DBCB9198-1360-4DE7-886A-51409837AA39}" srcOrd="1" destOrd="0" presId="urn:microsoft.com/office/officeart/2005/8/layout/target3"/>
    <dgm:cxn modelId="{D42E1946-8C42-430C-9C29-EB50DF5E0855}" type="presParOf" srcId="{40AF6771-745E-4392-A079-B6ABAE8F393C}" destId="{9A3570FF-C41E-4851-BE59-537A8C7F5FEC}" srcOrd="2" destOrd="0" presId="urn:microsoft.com/office/officeart/2005/8/layout/target3"/>
    <dgm:cxn modelId="{4944D4B7-3E10-4FAB-94F0-AF43B9BC7874}" type="presParOf" srcId="{40AF6771-745E-4392-A079-B6ABAE8F393C}" destId="{A5E30519-638F-49D9-8332-2676199A3CC4}" srcOrd="3" destOrd="0" presId="urn:microsoft.com/office/officeart/2005/8/layout/target3"/>
    <dgm:cxn modelId="{2541D374-35D6-47B7-B093-47BBDC6A6BCF}" type="presParOf" srcId="{40AF6771-745E-4392-A079-B6ABAE8F393C}" destId="{66CD172F-75DB-446D-812F-70ABD55E79FF}" srcOrd="4" destOrd="0" presId="urn:microsoft.com/office/officeart/2005/8/layout/target3"/>
    <dgm:cxn modelId="{47A9300B-6019-497F-BCA1-3C50A7020F86}" type="presParOf" srcId="{40AF6771-745E-4392-A079-B6ABAE8F393C}" destId="{7D7EBD2C-0B7A-43DA-BA2D-6F9B2D1FEF01}" srcOrd="5" destOrd="0" presId="urn:microsoft.com/office/officeart/2005/8/layout/target3"/>
    <dgm:cxn modelId="{234E11E4-E5E7-454A-8DBA-B0BAC98C158A}" type="presParOf" srcId="{40AF6771-745E-4392-A079-B6ABAE8F393C}" destId="{21154EF7-9AF8-4EB6-BC40-BA148127796A}" srcOrd="6" destOrd="0" presId="urn:microsoft.com/office/officeart/2005/8/layout/target3"/>
    <dgm:cxn modelId="{04ABF663-1065-47B9-9794-6AE5AA180250}" type="presParOf" srcId="{40AF6771-745E-4392-A079-B6ABAE8F393C}" destId="{45DF128F-4ADC-40B8-BBCE-CCE90A026EEA}" srcOrd="7" destOrd="0" presId="urn:microsoft.com/office/officeart/2005/8/layout/target3"/>
    <dgm:cxn modelId="{F3908283-4D1B-48EB-BC9E-4B059AFC886D}" type="presParOf" srcId="{40AF6771-745E-4392-A079-B6ABAE8F393C}" destId="{2D046D70-4E56-457B-BF42-D362FE490AA6}" srcOrd="8" destOrd="0" presId="urn:microsoft.com/office/officeart/2005/8/layout/target3"/>
    <dgm:cxn modelId="{DD2BBC11-3DA3-41FF-B534-7D2B7B377873}" type="presParOf" srcId="{40AF6771-745E-4392-A079-B6ABAE8F393C}" destId="{4F580B7C-EF95-4CBB-87FD-B35C0B9B073D}" srcOrd="9" destOrd="0" presId="urn:microsoft.com/office/officeart/2005/8/layout/target3"/>
    <dgm:cxn modelId="{51EC5F49-D78D-4999-BE33-65BFB06326C7}" type="presParOf" srcId="{40AF6771-745E-4392-A079-B6ABAE8F393C}" destId="{F71FB8C4-3317-4AE0-AB59-6CFD3D4992DC}" srcOrd="10" destOrd="0" presId="urn:microsoft.com/office/officeart/2005/8/layout/target3"/>
    <dgm:cxn modelId="{228B2170-C1DD-4692-957B-E8B2060EF1C4}" type="presParOf" srcId="{40AF6771-745E-4392-A079-B6ABAE8F393C}" destId="{A6BFB988-87BA-4276-B950-72CE4AC499D4}" srcOrd="11" destOrd="0" presId="urn:microsoft.com/office/officeart/2005/8/layout/target3"/>
    <dgm:cxn modelId="{4C2E6FDE-E678-48BA-AA0A-7A54947EA479}" type="presParOf" srcId="{40AF6771-745E-4392-A079-B6ABAE8F393C}" destId="{EA1AA274-A854-4D7D-891E-E9C80C272574}" srcOrd="12" destOrd="0" presId="urn:microsoft.com/office/officeart/2005/8/layout/target3"/>
    <dgm:cxn modelId="{3B9E3F88-68CF-4768-85F3-7424E18A71D9}" type="presParOf" srcId="{40AF6771-745E-4392-A079-B6ABAE8F393C}" destId="{226FB599-3C91-4048-BB31-353CB01631D3}" srcOrd="13" destOrd="0" presId="urn:microsoft.com/office/officeart/2005/8/layout/target3"/>
    <dgm:cxn modelId="{F1E9EF2A-6CD2-4D81-9791-F18D89BEAF21}" type="presParOf" srcId="{40AF6771-745E-4392-A079-B6ABAE8F393C}" destId="{704D6786-86E1-48C9-A3D1-4A72D2EAED6A}" srcOrd="14" destOrd="0" presId="urn:microsoft.com/office/officeart/2005/8/layout/target3"/>
    <dgm:cxn modelId="{73921FE3-3017-40CF-95E6-5FE20B7C0585}" type="presParOf" srcId="{40AF6771-745E-4392-A079-B6ABAE8F393C}" destId="{ADFDEB0B-F976-467D-8858-4F7E2CFD85C9}" srcOrd="15" destOrd="0" presId="urn:microsoft.com/office/officeart/2005/8/layout/target3"/>
    <dgm:cxn modelId="{D6F8F652-5D96-4DAB-8536-6D0CA08DEE99}" type="presParOf" srcId="{40AF6771-745E-4392-A079-B6ABAE8F393C}" destId="{6581848C-DB49-4941-8225-E44D4BB89E9D}" srcOrd="16" destOrd="0" presId="urn:microsoft.com/office/officeart/2005/8/layout/target3"/>
    <dgm:cxn modelId="{43BCAD8C-C2BF-48E9-8B70-64AA31DB67C8}" type="presParOf" srcId="{40AF6771-745E-4392-A079-B6ABAE8F393C}" destId="{E38CBF0D-707D-42C6-8117-945FC0662758}" srcOrd="17" destOrd="0" presId="urn:microsoft.com/office/officeart/2005/8/layout/target3"/>
    <dgm:cxn modelId="{47F3F321-13B5-4706-8D19-7E89BB129BCF}" type="presParOf" srcId="{40AF6771-745E-4392-A079-B6ABAE8F393C}" destId="{3BC4F134-D460-4BD7-8776-95803EBB160C}" srcOrd="18" destOrd="0" presId="urn:microsoft.com/office/officeart/2005/8/layout/target3"/>
    <dgm:cxn modelId="{A9659B0F-72C4-4F9B-9B71-A08D5976919F}" type="presParOf" srcId="{40AF6771-745E-4392-A079-B6ABAE8F393C}" destId="{1FDFEA58-5B90-4004-9DCB-01FABB9AEFD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1E80C-E4B4-4C5A-809F-CAA4072E096A}" type="doc">
      <dgm:prSet loTypeId="urn:microsoft.com/office/officeart/2008/layout/RadialCluster#1" loCatId="cycle" qsTypeId="urn:microsoft.com/office/officeart/2005/8/quickstyle/simple5#2" qsCatId="simple" csTypeId="urn:microsoft.com/office/officeart/2005/8/colors/accent2_4#1" csCatId="accent2" phldr="1"/>
      <dgm:spPr/>
      <dgm:t>
        <a:bodyPr/>
        <a:lstStyle/>
        <a:p>
          <a:endParaRPr lang="pt-PT"/>
        </a:p>
      </dgm:t>
    </dgm:pt>
    <dgm:pt modelId="{45D5223B-EC2B-42EC-8BE3-D73B1BF2E0F0}">
      <dgm:prSet phldrT="[Text]"/>
      <dgm:spPr/>
      <dgm:t>
        <a:bodyPr/>
        <a:lstStyle/>
        <a:p>
          <a:r>
            <a:rPr lang="pt-PT" b="1" dirty="0">
              <a:ea typeface="Kozuka Gothic Pro B" pitchFamily="34" charset="-128"/>
            </a:rPr>
            <a:t>Perfil do técnico da saúde a integrar na equipa de vistoria:</a:t>
          </a:r>
          <a:endParaRPr lang="pt-PT" dirty="0"/>
        </a:p>
      </dgm:t>
    </dgm:pt>
    <dgm:pt modelId="{26C0431E-DA09-42ED-A9AF-DCFA92207B13}" type="parTrans" cxnId="{1615DD5C-1421-4C85-BF69-79D2AF6544BF}">
      <dgm:prSet/>
      <dgm:spPr/>
      <dgm:t>
        <a:bodyPr/>
        <a:lstStyle/>
        <a:p>
          <a:endParaRPr lang="pt-PT"/>
        </a:p>
      </dgm:t>
    </dgm:pt>
    <dgm:pt modelId="{68C104D9-279F-4A6D-9EFA-64E865D827DD}" type="sibTrans" cxnId="{1615DD5C-1421-4C85-BF69-79D2AF6544BF}">
      <dgm:prSet/>
      <dgm:spPr/>
      <dgm:t>
        <a:bodyPr/>
        <a:lstStyle/>
        <a:p>
          <a:endParaRPr lang="pt-PT"/>
        </a:p>
      </dgm:t>
    </dgm:pt>
    <dgm:pt modelId="{556B2F29-A381-4C28-8D59-FD55387B535E}">
      <dgm:prSet phldrT="[Text]"/>
      <dgm:spPr>
        <a:solidFill>
          <a:srgbClr val="9CE78F"/>
        </a:solidFill>
      </dgm:spPr>
      <dgm:t>
        <a:bodyPr/>
        <a:lstStyle/>
        <a:p>
          <a:r>
            <a:rPr lang="pt-PT" dirty="0">
              <a:solidFill>
                <a:schemeClr val="tx1"/>
              </a:solidFill>
              <a:ea typeface="Kozuka Gothic Pro B" pitchFamily="34" charset="-128"/>
            </a:rPr>
            <a:t>Nível superior da área especifica</a:t>
          </a:r>
          <a:endParaRPr lang="pt-PT" dirty="0">
            <a:solidFill>
              <a:schemeClr val="tx1"/>
            </a:solidFill>
          </a:endParaRPr>
        </a:p>
      </dgm:t>
    </dgm:pt>
    <dgm:pt modelId="{2799E861-0FF6-409E-AF82-7B742711B126}" type="parTrans" cxnId="{31454BD2-CF62-420D-BEA3-1962F988872A}">
      <dgm:prSet/>
      <dgm:spPr/>
      <dgm:t>
        <a:bodyPr/>
        <a:lstStyle/>
        <a:p>
          <a:endParaRPr lang="pt-PT"/>
        </a:p>
      </dgm:t>
    </dgm:pt>
    <dgm:pt modelId="{313CF2E5-8C08-4CDC-A86A-5133C2221350}" type="sibTrans" cxnId="{31454BD2-CF62-420D-BEA3-1962F988872A}">
      <dgm:prSet/>
      <dgm:spPr/>
      <dgm:t>
        <a:bodyPr/>
        <a:lstStyle/>
        <a:p>
          <a:endParaRPr lang="pt-PT"/>
        </a:p>
      </dgm:t>
    </dgm:pt>
    <dgm:pt modelId="{5C86171D-BEF9-464C-A5AE-2BDCAA4132CF}">
      <dgm:prSet phldrT="[Text]"/>
      <dgm:spPr>
        <a:solidFill>
          <a:srgbClr val="CC00FF"/>
        </a:solidFill>
      </dgm:spPr>
      <dgm:t>
        <a:bodyPr/>
        <a:lstStyle/>
        <a:p>
          <a:r>
            <a:rPr lang="pt-PT" dirty="0">
              <a:solidFill>
                <a:schemeClr val="tx1"/>
              </a:solidFill>
              <a:ea typeface="Kozuka Gothic Pro B" pitchFamily="34" charset="-128"/>
            </a:rPr>
            <a:t>Certificado B</a:t>
          </a:r>
          <a:endParaRPr lang="pt-PT" dirty="0">
            <a:solidFill>
              <a:schemeClr val="tx1"/>
            </a:solidFill>
          </a:endParaRPr>
        </a:p>
      </dgm:t>
    </dgm:pt>
    <dgm:pt modelId="{6B477CED-A082-44EC-BCF8-2BD4811616C3}" type="parTrans" cxnId="{4CAB3608-C115-4BCA-85AB-BF44B2A77B06}">
      <dgm:prSet/>
      <dgm:spPr/>
      <dgm:t>
        <a:bodyPr/>
        <a:lstStyle/>
        <a:p>
          <a:endParaRPr lang="pt-PT"/>
        </a:p>
      </dgm:t>
    </dgm:pt>
    <dgm:pt modelId="{35D684C0-EFFB-4690-AA29-2C4D4766D146}" type="sibTrans" cxnId="{4CAB3608-C115-4BCA-85AB-BF44B2A77B06}">
      <dgm:prSet/>
      <dgm:spPr/>
      <dgm:t>
        <a:bodyPr/>
        <a:lstStyle/>
        <a:p>
          <a:endParaRPr lang="pt-PT"/>
        </a:p>
      </dgm:t>
    </dgm:pt>
    <dgm:pt modelId="{CE1A0508-955D-40A4-A26A-C539E27EEC88}">
      <dgm:prSet phldrT="[Text]" custT="1"/>
      <dgm:spPr>
        <a:solidFill>
          <a:srgbClr val="FFC000"/>
        </a:solidFill>
      </dgm:spPr>
      <dgm:t>
        <a:bodyPr/>
        <a:lstStyle/>
        <a:p>
          <a:r>
            <a:rPr lang="pt-PT" sz="2000" dirty="0">
              <a:solidFill>
                <a:schemeClr val="tx1"/>
              </a:solidFill>
              <a:ea typeface="Kozuka Gothic Pro B" pitchFamily="34" charset="-128"/>
            </a:rPr>
            <a:t>Experiência de docência nos últimos 3 anos, na sua área ocupacional </a:t>
          </a:r>
          <a:endParaRPr lang="pt-PT" sz="2000" dirty="0">
            <a:solidFill>
              <a:schemeClr val="tx1"/>
            </a:solidFill>
          </a:endParaRPr>
        </a:p>
      </dgm:t>
    </dgm:pt>
    <dgm:pt modelId="{BAFAE76A-913A-44BF-BA54-83C3FC7CBACE}" type="sibTrans" cxnId="{9D9B99BA-6075-4AA0-AA31-59E3C60CFD99}">
      <dgm:prSet/>
      <dgm:spPr/>
      <dgm:t>
        <a:bodyPr/>
        <a:lstStyle/>
        <a:p>
          <a:endParaRPr lang="pt-PT"/>
        </a:p>
      </dgm:t>
    </dgm:pt>
    <dgm:pt modelId="{3C755F24-6950-4D36-98F9-E2163BEF5F25}" type="parTrans" cxnId="{9D9B99BA-6075-4AA0-AA31-59E3C60CFD99}">
      <dgm:prSet/>
      <dgm:spPr/>
      <dgm:t>
        <a:bodyPr/>
        <a:lstStyle/>
        <a:p>
          <a:endParaRPr lang="pt-PT"/>
        </a:p>
      </dgm:t>
    </dgm:pt>
    <dgm:pt modelId="{AA124AC3-3131-45BA-B2F7-B6C0B2A0392E}" type="pres">
      <dgm:prSet presAssocID="{F1B1E80C-E4B4-4C5A-809F-CAA4072E096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0965BDA-D405-45C0-A6A5-C099122ED7FF}" type="pres">
      <dgm:prSet presAssocID="{45D5223B-EC2B-42EC-8BE3-D73B1BF2E0F0}" presName="singleCycle" presStyleCnt="0"/>
      <dgm:spPr/>
    </dgm:pt>
    <dgm:pt modelId="{BC0F043C-94E0-4DB1-B0D3-344B8113DD9B}" type="pres">
      <dgm:prSet presAssocID="{45D5223B-EC2B-42EC-8BE3-D73B1BF2E0F0}" presName="singleCenter" presStyleLbl="node1" presStyleIdx="0" presStyleCnt="4" custScaleX="220553" custLinFactNeighborX="-970" custLinFactNeighborY="-5193">
        <dgm:presLayoutVars>
          <dgm:chMax val="7"/>
          <dgm:chPref val="7"/>
        </dgm:presLayoutVars>
      </dgm:prSet>
      <dgm:spPr/>
    </dgm:pt>
    <dgm:pt modelId="{F6D88074-8917-4989-9E39-BFF23039D853}" type="pres">
      <dgm:prSet presAssocID="{2799E861-0FF6-409E-AF82-7B742711B126}" presName="Name56" presStyleLbl="parChTrans1D2" presStyleIdx="0" presStyleCnt="3"/>
      <dgm:spPr/>
    </dgm:pt>
    <dgm:pt modelId="{0BA43681-5D3B-4BB6-AE7C-2EE97FF3D328}" type="pres">
      <dgm:prSet presAssocID="{556B2F29-A381-4C28-8D59-FD55387B535E}" presName="text0" presStyleLbl="node1" presStyleIdx="1" presStyleCnt="4" custScaleX="311553">
        <dgm:presLayoutVars>
          <dgm:bulletEnabled val="1"/>
        </dgm:presLayoutVars>
      </dgm:prSet>
      <dgm:spPr/>
    </dgm:pt>
    <dgm:pt modelId="{103A4944-49D3-4E2F-B3BC-E1EEB8370879}" type="pres">
      <dgm:prSet presAssocID="{3C755F24-6950-4D36-98F9-E2163BEF5F25}" presName="Name56" presStyleLbl="parChTrans1D2" presStyleIdx="1" presStyleCnt="3"/>
      <dgm:spPr/>
    </dgm:pt>
    <dgm:pt modelId="{2D5D9DDE-9EBA-4A94-BCD6-1BD9A0D38842}" type="pres">
      <dgm:prSet presAssocID="{CE1A0508-955D-40A4-A26A-C539E27EEC88}" presName="text0" presStyleLbl="node1" presStyleIdx="2" presStyleCnt="4" custScaleX="252048" custScaleY="182230" custRadScaleRad="140869" custRadScaleInc="-20170">
        <dgm:presLayoutVars>
          <dgm:bulletEnabled val="1"/>
        </dgm:presLayoutVars>
      </dgm:prSet>
      <dgm:spPr/>
    </dgm:pt>
    <dgm:pt modelId="{8FD09C46-2F32-48FD-B258-C405CA6CDAEE}" type="pres">
      <dgm:prSet presAssocID="{6B477CED-A082-44EC-BCF8-2BD4811616C3}" presName="Name56" presStyleLbl="parChTrans1D2" presStyleIdx="2" presStyleCnt="3"/>
      <dgm:spPr/>
    </dgm:pt>
    <dgm:pt modelId="{1CE27A43-AD91-4F80-B793-80F38B9DECC6}" type="pres">
      <dgm:prSet presAssocID="{5C86171D-BEF9-464C-A5AE-2BDCAA4132CF}" presName="text0" presStyleLbl="node1" presStyleIdx="3" presStyleCnt="4" custScaleX="199715" custRadScaleRad="134224" custRadScaleInc="19542">
        <dgm:presLayoutVars>
          <dgm:bulletEnabled val="1"/>
        </dgm:presLayoutVars>
      </dgm:prSet>
      <dgm:spPr/>
    </dgm:pt>
  </dgm:ptLst>
  <dgm:cxnLst>
    <dgm:cxn modelId="{4CAB3608-C115-4BCA-85AB-BF44B2A77B06}" srcId="{45D5223B-EC2B-42EC-8BE3-D73B1BF2E0F0}" destId="{5C86171D-BEF9-464C-A5AE-2BDCAA4132CF}" srcOrd="2" destOrd="0" parTransId="{6B477CED-A082-44EC-BCF8-2BD4811616C3}" sibTransId="{35D684C0-EFFB-4690-AA29-2C4D4766D146}"/>
    <dgm:cxn modelId="{7F5B8516-1C48-44D5-B4CF-022CA024169A}" type="presOf" srcId="{5C86171D-BEF9-464C-A5AE-2BDCAA4132CF}" destId="{1CE27A43-AD91-4F80-B793-80F38B9DECC6}" srcOrd="0" destOrd="0" presId="urn:microsoft.com/office/officeart/2008/layout/RadialCluster#1"/>
    <dgm:cxn modelId="{6754841C-023C-4CB6-B9E7-92BD5DCF54CF}" type="presOf" srcId="{6B477CED-A082-44EC-BCF8-2BD4811616C3}" destId="{8FD09C46-2F32-48FD-B258-C405CA6CDAEE}" srcOrd="0" destOrd="0" presId="urn:microsoft.com/office/officeart/2008/layout/RadialCluster#1"/>
    <dgm:cxn modelId="{1615DD5C-1421-4C85-BF69-79D2AF6544BF}" srcId="{F1B1E80C-E4B4-4C5A-809F-CAA4072E096A}" destId="{45D5223B-EC2B-42EC-8BE3-D73B1BF2E0F0}" srcOrd="0" destOrd="0" parTransId="{26C0431E-DA09-42ED-A9AF-DCFA92207B13}" sibTransId="{68C104D9-279F-4A6D-9EFA-64E865D827DD}"/>
    <dgm:cxn modelId="{0ED38744-B89A-4038-968B-3E615E4D5243}" type="presOf" srcId="{3C755F24-6950-4D36-98F9-E2163BEF5F25}" destId="{103A4944-49D3-4E2F-B3BC-E1EEB8370879}" srcOrd="0" destOrd="0" presId="urn:microsoft.com/office/officeart/2008/layout/RadialCluster#1"/>
    <dgm:cxn modelId="{84364894-EE91-4B6D-9866-60BDE3ADDF39}" type="presOf" srcId="{556B2F29-A381-4C28-8D59-FD55387B535E}" destId="{0BA43681-5D3B-4BB6-AE7C-2EE97FF3D328}" srcOrd="0" destOrd="0" presId="urn:microsoft.com/office/officeart/2008/layout/RadialCluster#1"/>
    <dgm:cxn modelId="{90ECF1A0-80D9-437D-92B6-B68EAFCE2873}" type="presOf" srcId="{45D5223B-EC2B-42EC-8BE3-D73B1BF2E0F0}" destId="{BC0F043C-94E0-4DB1-B0D3-344B8113DD9B}" srcOrd="0" destOrd="0" presId="urn:microsoft.com/office/officeart/2008/layout/RadialCluster#1"/>
    <dgm:cxn modelId="{9D9B99BA-6075-4AA0-AA31-59E3C60CFD99}" srcId="{45D5223B-EC2B-42EC-8BE3-D73B1BF2E0F0}" destId="{CE1A0508-955D-40A4-A26A-C539E27EEC88}" srcOrd="1" destOrd="0" parTransId="{3C755F24-6950-4D36-98F9-E2163BEF5F25}" sibTransId="{BAFAE76A-913A-44BF-BA54-83C3FC7CBACE}"/>
    <dgm:cxn modelId="{3D13A0C3-C35A-46F2-8A77-DE8A30CBC3A2}" type="presOf" srcId="{2799E861-0FF6-409E-AF82-7B742711B126}" destId="{F6D88074-8917-4989-9E39-BFF23039D853}" srcOrd="0" destOrd="0" presId="urn:microsoft.com/office/officeart/2008/layout/RadialCluster#1"/>
    <dgm:cxn modelId="{31454BD2-CF62-420D-BEA3-1962F988872A}" srcId="{45D5223B-EC2B-42EC-8BE3-D73B1BF2E0F0}" destId="{556B2F29-A381-4C28-8D59-FD55387B535E}" srcOrd="0" destOrd="0" parTransId="{2799E861-0FF6-409E-AF82-7B742711B126}" sibTransId="{313CF2E5-8C08-4CDC-A86A-5133C2221350}"/>
    <dgm:cxn modelId="{5ED0F4E9-4572-4BDA-B311-52AFAEB1C224}" type="presOf" srcId="{CE1A0508-955D-40A4-A26A-C539E27EEC88}" destId="{2D5D9DDE-9EBA-4A94-BCD6-1BD9A0D38842}" srcOrd="0" destOrd="0" presId="urn:microsoft.com/office/officeart/2008/layout/RadialCluster#1"/>
    <dgm:cxn modelId="{40E370FF-8D07-4F59-AC36-EB076AE37309}" type="presOf" srcId="{F1B1E80C-E4B4-4C5A-809F-CAA4072E096A}" destId="{AA124AC3-3131-45BA-B2F7-B6C0B2A0392E}" srcOrd="0" destOrd="0" presId="urn:microsoft.com/office/officeart/2008/layout/RadialCluster#1"/>
    <dgm:cxn modelId="{C442864A-8162-47C4-A7B5-58F819897AC9}" type="presParOf" srcId="{AA124AC3-3131-45BA-B2F7-B6C0B2A0392E}" destId="{F0965BDA-D405-45C0-A6A5-C099122ED7FF}" srcOrd="0" destOrd="0" presId="urn:microsoft.com/office/officeart/2008/layout/RadialCluster#1"/>
    <dgm:cxn modelId="{0D4AB32F-848B-4B28-8606-A39456C59889}" type="presParOf" srcId="{F0965BDA-D405-45C0-A6A5-C099122ED7FF}" destId="{BC0F043C-94E0-4DB1-B0D3-344B8113DD9B}" srcOrd="0" destOrd="0" presId="urn:microsoft.com/office/officeart/2008/layout/RadialCluster#1"/>
    <dgm:cxn modelId="{990E5C17-DA66-4EC0-A2C1-A4EAF0F7CF91}" type="presParOf" srcId="{F0965BDA-D405-45C0-A6A5-C099122ED7FF}" destId="{F6D88074-8917-4989-9E39-BFF23039D853}" srcOrd="1" destOrd="0" presId="urn:microsoft.com/office/officeart/2008/layout/RadialCluster#1"/>
    <dgm:cxn modelId="{F6EAEAB9-FA0E-45CE-98CC-10F65045E930}" type="presParOf" srcId="{F0965BDA-D405-45C0-A6A5-C099122ED7FF}" destId="{0BA43681-5D3B-4BB6-AE7C-2EE97FF3D328}" srcOrd="2" destOrd="0" presId="urn:microsoft.com/office/officeart/2008/layout/RadialCluster#1"/>
    <dgm:cxn modelId="{EF751B40-F37E-4F51-84D3-1EA9F4C947BD}" type="presParOf" srcId="{F0965BDA-D405-45C0-A6A5-C099122ED7FF}" destId="{103A4944-49D3-4E2F-B3BC-E1EEB8370879}" srcOrd="3" destOrd="0" presId="urn:microsoft.com/office/officeart/2008/layout/RadialCluster#1"/>
    <dgm:cxn modelId="{F4574271-EEA1-49C5-BF7D-412371651E18}" type="presParOf" srcId="{F0965BDA-D405-45C0-A6A5-C099122ED7FF}" destId="{2D5D9DDE-9EBA-4A94-BCD6-1BD9A0D38842}" srcOrd="4" destOrd="0" presId="urn:microsoft.com/office/officeart/2008/layout/RadialCluster#1"/>
    <dgm:cxn modelId="{255D643D-448C-4589-843D-248EE5D47664}" type="presParOf" srcId="{F0965BDA-D405-45C0-A6A5-C099122ED7FF}" destId="{8FD09C46-2F32-48FD-B258-C405CA6CDAEE}" srcOrd="5" destOrd="0" presId="urn:microsoft.com/office/officeart/2008/layout/RadialCluster#1"/>
    <dgm:cxn modelId="{1CDA25E1-8780-4D18-84A2-DE6326DB4343}" type="presParOf" srcId="{F0965BDA-D405-45C0-A6A5-C099122ED7FF}" destId="{1CE27A43-AD91-4F80-B793-80F38B9DECC6}" srcOrd="6" destOrd="0" presId="urn:microsoft.com/office/officeart/2008/layout/RadialCluster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80F5B-98DC-4844-8DCB-14C28709EBC7}">
      <dsp:nvSpPr>
        <dsp:cNvPr id="0" name=""/>
        <dsp:cNvSpPr/>
      </dsp:nvSpPr>
      <dsp:spPr>
        <a:xfrm>
          <a:off x="0" y="0"/>
          <a:ext cx="4724399" cy="47243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3570FF-C41E-4851-BE59-537A8C7F5FEC}">
      <dsp:nvSpPr>
        <dsp:cNvPr id="0" name=""/>
        <dsp:cNvSpPr/>
      </dsp:nvSpPr>
      <dsp:spPr>
        <a:xfrm>
          <a:off x="2302000" y="0"/>
          <a:ext cx="5867400" cy="4724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Instalações</a:t>
          </a:r>
          <a:endParaRPr lang="en-US" sz="3400" kern="1200" dirty="0"/>
        </a:p>
      </dsp:txBody>
      <dsp:txXfrm>
        <a:off x="2302000" y="0"/>
        <a:ext cx="2933700" cy="1003934"/>
      </dsp:txXfrm>
    </dsp:sp>
    <dsp:sp modelId="{66CD172F-75DB-446D-812F-70ABD55E79FF}">
      <dsp:nvSpPr>
        <dsp:cNvPr id="0" name=""/>
        <dsp:cNvSpPr/>
      </dsp:nvSpPr>
      <dsp:spPr>
        <a:xfrm>
          <a:off x="620077" y="1003935"/>
          <a:ext cx="3484245" cy="348424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shade val="51000"/>
                <a:satMod val="130000"/>
              </a:schemeClr>
            </a:gs>
            <a:gs pos="80000">
              <a:schemeClr val="accent2">
                <a:hueOff val="-4800000"/>
                <a:satOff val="-16668"/>
                <a:lumOff val="20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7EBD2C-0B7A-43DA-BA2D-6F9B2D1FEF01}">
      <dsp:nvSpPr>
        <dsp:cNvPr id="0" name=""/>
        <dsp:cNvSpPr/>
      </dsp:nvSpPr>
      <dsp:spPr>
        <a:xfrm>
          <a:off x="2362199" y="1049299"/>
          <a:ext cx="5867400" cy="34842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800000"/>
              <a:satOff val="-16668"/>
              <a:lumOff val="2000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Qualificações</a:t>
          </a:r>
          <a:endParaRPr lang="en-US" sz="3400" kern="1200" dirty="0"/>
        </a:p>
      </dsp:txBody>
      <dsp:txXfrm>
        <a:off x="2362199" y="1049299"/>
        <a:ext cx="2933700" cy="1003935"/>
      </dsp:txXfrm>
    </dsp:sp>
    <dsp:sp modelId="{45DF128F-4ADC-40B8-BBCE-CCE90A026EEA}">
      <dsp:nvSpPr>
        <dsp:cNvPr id="0" name=""/>
        <dsp:cNvSpPr/>
      </dsp:nvSpPr>
      <dsp:spPr>
        <a:xfrm>
          <a:off x="1240154" y="2007870"/>
          <a:ext cx="2244089" cy="224408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9600000"/>
                <a:satOff val="-33335"/>
                <a:lumOff val="4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046D70-4E56-457B-BF42-D362FE490AA6}">
      <dsp:nvSpPr>
        <dsp:cNvPr id="0" name=""/>
        <dsp:cNvSpPr/>
      </dsp:nvSpPr>
      <dsp:spPr>
        <a:xfrm>
          <a:off x="2362199" y="2007870"/>
          <a:ext cx="5867400" cy="22440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600000"/>
              <a:satOff val="-33335"/>
              <a:lumOff val="4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Gestores</a:t>
          </a:r>
          <a:endParaRPr lang="en-US" sz="3400" kern="1200" dirty="0"/>
        </a:p>
      </dsp:txBody>
      <dsp:txXfrm>
        <a:off x="2362199" y="2007870"/>
        <a:ext cx="2933700" cy="1003935"/>
      </dsp:txXfrm>
    </dsp:sp>
    <dsp:sp modelId="{F71FB8C4-3317-4AE0-AB59-6CFD3D4992DC}">
      <dsp:nvSpPr>
        <dsp:cNvPr id="0" name=""/>
        <dsp:cNvSpPr/>
      </dsp:nvSpPr>
      <dsp:spPr>
        <a:xfrm>
          <a:off x="1860232" y="3011805"/>
          <a:ext cx="1003934" cy="10039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BFB988-87BA-4276-B950-72CE4AC499D4}">
      <dsp:nvSpPr>
        <dsp:cNvPr id="0" name=""/>
        <dsp:cNvSpPr/>
      </dsp:nvSpPr>
      <dsp:spPr>
        <a:xfrm>
          <a:off x="2362199" y="3011805"/>
          <a:ext cx="5867400" cy="10039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400" kern="1200" dirty="0"/>
            <a:t>Formadores</a:t>
          </a:r>
          <a:endParaRPr lang="en-US" sz="3400" kern="1200" dirty="0"/>
        </a:p>
      </dsp:txBody>
      <dsp:txXfrm>
        <a:off x="2362199" y="3011805"/>
        <a:ext cx="2933700" cy="1003934"/>
      </dsp:txXfrm>
    </dsp:sp>
    <dsp:sp modelId="{226FB599-3C91-4048-BB31-353CB01631D3}">
      <dsp:nvSpPr>
        <dsp:cNvPr id="0" name=""/>
        <dsp:cNvSpPr/>
      </dsp:nvSpPr>
      <dsp:spPr>
        <a:xfrm>
          <a:off x="5295900" y="0"/>
          <a:ext cx="2933700" cy="100393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Salas de aula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b="1" kern="1200" dirty="0">
              <a:solidFill>
                <a:schemeClr val="tx1"/>
              </a:solidFill>
            </a:rPr>
            <a:t>Laboratórios</a:t>
          </a:r>
          <a:endParaRPr lang="en-US" sz="1900" b="1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>
              <a:solidFill>
                <a:schemeClr val="tx1"/>
              </a:solidFill>
            </a:rPr>
            <a:t>Biblioteca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295900" y="0"/>
        <a:ext cx="2933700" cy="1003934"/>
      </dsp:txXfrm>
    </dsp:sp>
    <dsp:sp modelId="{ADFDEB0B-F976-467D-8858-4F7E2CFD85C9}">
      <dsp:nvSpPr>
        <dsp:cNvPr id="0" name=""/>
        <dsp:cNvSpPr/>
      </dsp:nvSpPr>
      <dsp:spPr>
        <a:xfrm>
          <a:off x="5295900" y="1003935"/>
          <a:ext cx="2933700" cy="100393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Baseadas em padrões de competências</a:t>
          </a:r>
          <a:endParaRPr lang="en-US" sz="1900" kern="1200" dirty="0"/>
        </a:p>
      </dsp:txBody>
      <dsp:txXfrm>
        <a:off x="5295900" y="1003935"/>
        <a:ext cx="2933700" cy="1003935"/>
      </dsp:txXfrm>
    </dsp:sp>
    <dsp:sp modelId="{E38CBF0D-707D-42C6-8117-945FC0662758}">
      <dsp:nvSpPr>
        <dsp:cNvPr id="0" name=""/>
        <dsp:cNvSpPr/>
      </dsp:nvSpPr>
      <dsp:spPr>
        <a:xfrm>
          <a:off x="5295900" y="2007870"/>
          <a:ext cx="2933700" cy="1003935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Licenciatura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Certificado A</a:t>
          </a:r>
          <a:endParaRPr lang="en-US" sz="1900" kern="1200" dirty="0"/>
        </a:p>
      </dsp:txBody>
      <dsp:txXfrm>
        <a:off x="5295900" y="2007870"/>
        <a:ext cx="2933700" cy="1003935"/>
      </dsp:txXfrm>
    </dsp:sp>
    <dsp:sp modelId="{1FDFEA58-5B90-4004-9DCB-01FABB9AEFDC}">
      <dsp:nvSpPr>
        <dsp:cNvPr id="0" name=""/>
        <dsp:cNvSpPr/>
      </dsp:nvSpPr>
      <dsp:spPr>
        <a:xfrm>
          <a:off x="5295900" y="3011805"/>
          <a:ext cx="2933700" cy="100393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Licenciatura da área técnica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900" kern="1200" dirty="0"/>
            <a:t>Certificado B</a:t>
          </a:r>
          <a:endParaRPr lang="en-US" sz="1900" kern="1200" dirty="0"/>
        </a:p>
      </dsp:txBody>
      <dsp:txXfrm>
        <a:off x="5295900" y="3011805"/>
        <a:ext cx="2933700" cy="1003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F043C-94E0-4DB1-B0D3-344B8113DD9B}">
      <dsp:nvSpPr>
        <dsp:cNvPr id="0" name=""/>
        <dsp:cNvSpPr/>
      </dsp:nvSpPr>
      <dsp:spPr bwMode="white">
        <a:xfrm>
          <a:off x="1944225" y="1516365"/>
          <a:ext cx="2668105" cy="1209734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b="1" kern="1200" dirty="0">
              <a:ea typeface="Kozuka Gothic Pro B" pitchFamily="34" charset="-128"/>
            </a:rPr>
            <a:t>Perfil do técnico da saúde a integrar na equipa de vistoria:</a:t>
          </a:r>
          <a:endParaRPr lang="pt-PT" sz="1900" kern="1200" dirty="0"/>
        </a:p>
      </dsp:txBody>
      <dsp:txXfrm>
        <a:off x="2003279" y="1575419"/>
        <a:ext cx="2549997" cy="1091626"/>
      </dsp:txXfrm>
    </dsp:sp>
    <dsp:sp modelId="{F6D88074-8917-4989-9E39-BFF23039D853}">
      <dsp:nvSpPr>
        <dsp:cNvPr id="0" name=""/>
        <dsp:cNvSpPr/>
      </dsp:nvSpPr>
      <dsp:spPr>
        <a:xfrm rot="16274410">
          <a:off x="2970625" y="1188598"/>
          <a:ext cx="6556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5686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43681-5D3B-4BB6-AE7C-2EE97FF3D328}">
      <dsp:nvSpPr>
        <dsp:cNvPr id="0" name=""/>
        <dsp:cNvSpPr/>
      </dsp:nvSpPr>
      <dsp:spPr bwMode="white">
        <a:xfrm>
          <a:off x="2051734" y="50310"/>
          <a:ext cx="2525205" cy="810522"/>
        </a:xfrm>
        <a:prstGeom prst="roundRect">
          <a:avLst/>
        </a:prstGeom>
        <a:solidFill>
          <a:srgbClr val="9CE7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>
              <a:solidFill>
                <a:schemeClr val="tx1"/>
              </a:solidFill>
              <a:ea typeface="Kozuka Gothic Pro B" pitchFamily="34" charset="-128"/>
            </a:rPr>
            <a:t>Nível superior da área especifica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2091300" y="89876"/>
        <a:ext cx="2446073" cy="731390"/>
      </dsp:txXfrm>
    </dsp:sp>
    <dsp:sp modelId="{103A4944-49D3-4E2F-B3BC-E1EEB8370879}">
      <dsp:nvSpPr>
        <dsp:cNvPr id="0" name=""/>
        <dsp:cNvSpPr/>
      </dsp:nvSpPr>
      <dsp:spPr>
        <a:xfrm rot="1292402">
          <a:off x="4605867" y="2681788"/>
          <a:ext cx="1851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108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D9DDE-9EBA-4A94-BCD6-1BD9A0D38842}">
      <dsp:nvSpPr>
        <dsp:cNvPr id="0" name=""/>
        <dsp:cNvSpPr/>
      </dsp:nvSpPr>
      <dsp:spPr bwMode="white">
        <a:xfrm>
          <a:off x="4784512" y="2380447"/>
          <a:ext cx="2042904" cy="1477014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ea typeface="Kozuka Gothic Pro B" pitchFamily="34" charset="-128"/>
            </a:rPr>
            <a:t>Experiência de docência nos últimos 3 anos, na sua área ocupacional </a:t>
          </a:r>
          <a:endParaRPr lang="pt-PT" sz="2000" kern="1200" dirty="0">
            <a:solidFill>
              <a:schemeClr val="tx1"/>
            </a:solidFill>
          </a:endParaRPr>
        </a:p>
      </dsp:txBody>
      <dsp:txXfrm>
        <a:off x="4856614" y="2452549"/>
        <a:ext cx="1898700" cy="1332810"/>
      </dsp:txXfrm>
    </dsp:sp>
    <dsp:sp modelId="{8FD09C46-2F32-48FD-B258-C405CA6CDAEE}">
      <dsp:nvSpPr>
        <dsp:cNvPr id="0" name=""/>
        <dsp:cNvSpPr/>
      </dsp:nvSpPr>
      <dsp:spPr>
        <a:xfrm rot="9438663">
          <a:off x="1746756" y="2718593"/>
          <a:ext cx="2054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417" y="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27A43-AD91-4F80-B793-80F38B9DECC6}">
      <dsp:nvSpPr>
        <dsp:cNvPr id="0" name=""/>
        <dsp:cNvSpPr/>
      </dsp:nvSpPr>
      <dsp:spPr bwMode="white">
        <a:xfrm>
          <a:off x="135970" y="2691332"/>
          <a:ext cx="1618734" cy="810522"/>
        </a:xfrm>
        <a:prstGeom prst="roundRect">
          <a:avLst/>
        </a:prstGeom>
        <a:solidFill>
          <a:srgbClr val="CC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300" kern="1200" dirty="0">
              <a:solidFill>
                <a:schemeClr val="tx1"/>
              </a:solidFill>
              <a:ea typeface="Kozuka Gothic Pro B" pitchFamily="34" charset="-128"/>
            </a:rPr>
            <a:t>Certificado B</a:t>
          </a:r>
          <a:endParaRPr lang="pt-PT" sz="2300" kern="1200" dirty="0">
            <a:solidFill>
              <a:schemeClr val="tx1"/>
            </a:solidFill>
          </a:endParaRPr>
        </a:p>
      </dsp:txBody>
      <dsp:txXfrm>
        <a:off x="175536" y="2730898"/>
        <a:ext cx="1539602" cy="731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#1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Sty" val="noArr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68">
                            <dgm:alg type="cycle">
                              <dgm:param type="stAng" val="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3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78">
                            <dgm:alg type="cycle">
                              <dgm:param type="stAng" val="27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3">
                            <dgm:alg type="cycle">
                              <dgm:param type="stAng" val="29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8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stAng" val="315"/>
                              <dgm:param type="spanAng" val="90"/>
                              <dgm:param type="ctrShpMap" val="fNode"/>
                            </dgm:alg>
                          </dgm:if>
                          <dgm:else name="Name9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06">
                            <dgm:alg type="cycle">
                              <dgm:param type="stAng" val="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1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16">
                            <dgm:alg type="cycle">
                              <dgm:param type="stAng" val="9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1">
                            <dgm:alg type="cycle">
                              <dgm:param type="stAng" val="6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2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stAng" val="0"/>
                              <dgm:param type="ctrShpMap" val="fNode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stAng" val="45"/>
                              <dgm:param type="spanAng" val="-90"/>
                              <dgm:param type="ctrShpMap" val="fNode"/>
                            </dgm:alg>
                          </dgm:if>
                          <dgm:else name="Name13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srcNode" val="textCenter"/>
                    <dgm:param type="dstNode" val="childCenter1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155">
                            <dgm:alg type="cycle">
                              <dgm:param type="stAng" val="9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stAng" val="3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stAng" val="45"/>
                              <dgm:param type="spanAng" val="90"/>
                              <dgm:param type="ctrShpMap" val="fNode"/>
                            </dgm:alg>
                          </dgm:if>
                          <dgm:else name="Name165">
                            <dgm:alg type="cycle">
                              <dgm:param type="stAng" val="2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stAng" val="27"/>
                              <dgm:param type="spanAng" val="90"/>
                              <dgm:param type="ctrShpMap" val="fNode"/>
                            </dgm:alg>
                          </dgm:if>
                          <dgm:else name="Name17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stAng" val="15"/>
                              <dgm:param type="spanAng" val="90"/>
                              <dgm:param type="ctrShpMap" val="fNode"/>
                            </dgm:alg>
                          </dgm:if>
                          <dgm:else name="Name175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stAng" val="6"/>
                              <dgm:param type="spanAng" val="90"/>
                              <dgm:param type="ctrShpMap" val="fNode"/>
                            </dgm:alg>
                          </dgm:if>
                          <dgm:else name="Name18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188">
                            <dgm:alg type="cycle">
                              <dgm:param type="stAng" val="27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stAng" val="33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stAng" val="315"/>
                              <dgm:param type="spanAng" val="-90"/>
                              <dgm:param type="ctrShpMap" val="fNode"/>
                            </dgm:alg>
                          </dgm:if>
                          <dgm:else name="Name198">
                            <dgm:alg type="cycle">
                              <dgm:param type="stAng" val="33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stAng" val="333"/>
                              <dgm:param type="spanAng" val="-90"/>
                              <dgm:param type="ctrShpMap" val="fNode"/>
                            </dgm:alg>
                          </dgm:if>
                          <dgm:else name="Name20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stAng" val="345"/>
                              <dgm:param type="spanAng" val="-90"/>
                              <dgm:param type="ctrShpMap" val="fNode"/>
                            </dgm:alg>
                          </dgm:if>
                          <dgm:else name="Name20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stAng" val="353"/>
                              <dgm:param type="spanAng" val="-90"/>
                              <dgm:param type="ctrShpMap" val="fNode"/>
                            </dgm:alg>
                          </dgm:if>
                          <dgm:else name="Name213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srcNode" val="textCenter"/>
                    <dgm:param type="dstNode" val="childCenter2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stAng" val="150"/>
                              <dgm:param type="spanAng" val="180"/>
                              <dgm:param type="ctrShpMap" val="fNode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237">
                            <dgm:alg type="cycle">
                              <dgm:param type="stAng" val="11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stAng" val="99"/>
                              <dgm:param type="spanAng" val="90"/>
                              <dgm:param type="ctrShpMap" val="fNode"/>
                            </dgm:alg>
                          </dgm:if>
                          <dgm:else name="Name24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stAng" val="75"/>
                              <dgm:param type="spanAng" val="90"/>
                              <dgm:param type="ctrShpMap" val="fNode"/>
                            </dgm:alg>
                          </dgm:if>
                          <dgm:else name="Name247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stAng" val="57"/>
                              <dgm:param type="spanAng" val="90"/>
                              <dgm:param type="ctrShpMap" val="fNode"/>
                            </dgm:alg>
                          </dgm:if>
                          <dgm:else name="Name252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stAng" val="12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stAng" val="210"/>
                              <dgm:param type="spanAng" val="-180"/>
                              <dgm:param type="ctrShpMap" val="fNode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265">
                            <dgm:alg type="cycle">
                              <dgm:param type="stAng" val="24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stAng" val="261"/>
                              <dgm:param type="spanAng" val="-90"/>
                              <dgm:param type="ctrShpMap" val="fNode"/>
                            </dgm:alg>
                          </dgm:if>
                          <dgm:else name="Name27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stAng" val="285"/>
                              <dgm:param type="spanAng" val="-90"/>
                              <dgm:param type="ctrShpMap" val="fNode"/>
                            </dgm:alg>
                          </dgm:if>
                          <dgm:else name="Name275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stAng" val="302"/>
                              <dgm:param type="spanAng" val="-90"/>
                              <dgm:param type="ctrShpMap" val="fNode"/>
                            </dgm:alg>
                          </dgm:if>
                          <dgm:else name="Name280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srcNode" val="textCenter"/>
                    <dgm:param type="dstNode" val="childCenter3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stAng" val="270"/>
                              <dgm:param type="ctrShpMap" val="fNode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stAng" val="225"/>
                              <dgm:param type="spanAng" val="90"/>
                              <dgm:param type="ctrShpMap" val="fNode"/>
                            </dgm:alg>
                          </dgm:if>
                          <dgm:else name="Name299">
                            <dgm:alg type="cycle">
                              <dgm:param type="stAng" val="202.5"/>
                              <dgm:param type="spanAng" val="135"/>
                              <dgm:param type="ctrShpMap" val="fNode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stAng" val="216"/>
                              <dgm:param type="ctrShpMap" val="fNode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stAng" val="171"/>
                              <dgm:param type="spanAng" val="90"/>
                              <dgm:param type="ctrShpMap" val="fNode"/>
                            </dgm:alg>
                          </dgm:if>
                          <dgm:else name="Name30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stAng" val="135"/>
                              <dgm:param type="spanAng" val="90"/>
                              <dgm:param type="ctrShpMap" val="fNode"/>
                            </dgm:alg>
                          </dgm:if>
                          <dgm:else name="Name309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stAng" val="109"/>
                              <dgm:param type="spanAng" val="90"/>
                              <dgm:param type="ctrShpMap" val="fNode"/>
                            </dgm:alg>
                          </dgm:if>
                          <dgm:else name="Name314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stAng" val="90"/>
                              <dgm:param type="ctrShpMap" val="fNode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stAng" val="135"/>
                              <dgm:param type="spanAng" val="-90"/>
                              <dgm:param type="ctrShpMap" val="fNode"/>
                            </dgm:alg>
                          </dgm:if>
                          <dgm:else name="Name322">
                            <dgm:alg type="cycle">
                              <dgm:param type="stAng" val="157.5"/>
                              <dgm:param type="spanAng" val="-135"/>
                              <dgm:param type="ctrShpMap" val="fNode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stAng" val="144"/>
                              <dgm:param type="ctrShpMap" val="fNode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stAng" val="189"/>
                              <dgm:param type="spanAng" val="-90"/>
                              <dgm:param type="ctrShpMap" val="fNode"/>
                            </dgm:alg>
                          </dgm:if>
                          <dgm:else name="Name32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stAng" val="180"/>
                              <dgm:param type="ctrShpMap" val="fNode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stAng" val="225"/>
                              <dgm:param type="spanAng" val="-90"/>
                              <dgm:param type="ctrShpMap" val="fNode"/>
                            </dgm:alg>
                          </dgm:if>
                          <dgm:else name="Name332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stAng" val="250"/>
                              <dgm:param type="spanAng" val="-90"/>
                              <dgm:param type="ctrShpMap" val="fNode"/>
                            </dgm:alg>
                          </dgm:if>
                          <dgm:else name="Name337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srcNode" val="textCenter"/>
                    <dgm:param type="dstNode" val="childCenter4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stAng" val="288"/>
                              <dgm:param type="ctrShpMap" val="fNode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stAng" val="243"/>
                              <dgm:param type="spanAng" val="90"/>
                              <dgm:param type="ctrShpMap" val="fNode"/>
                            </dgm:alg>
                          </dgm:if>
                          <dgm:else name="Name35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stAng" val="240"/>
                              <dgm:param type="ctrShpMap" val="fNode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stAng" val="195"/>
                              <dgm:param type="spanAng" val="90"/>
                              <dgm:param type="ctrShpMap" val="fNode"/>
                            </dgm:alg>
                          </dgm:if>
                          <dgm:else name="Name361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stAng" val="205"/>
                              <dgm:param type="ctrShpMap" val="fNode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stAng" val="160"/>
                              <dgm:param type="spanAng" val="90"/>
                              <dgm:param type="ctrShpMap" val="fNode"/>
                            </dgm:alg>
                          </dgm:if>
                          <dgm:else name="Name366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stAng" val="72"/>
                              <dgm:param type="ctrShpMap" val="fNode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stAng" val="117"/>
                              <dgm:param type="spanAng" val="-90"/>
                              <dgm:param type="ctrShpMap" val="fNode"/>
                            </dgm:alg>
                          </dgm:if>
                          <dgm:else name="Name37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stAng" val="120"/>
                              <dgm:param type="ctrShpMap" val="fNode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stAng" val="165"/>
                              <dgm:param type="spanAng" val="-90"/>
                              <dgm:param type="ctrShpMap" val="fNode"/>
                            </dgm:alg>
                          </dgm:if>
                          <dgm:else name="Name379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stAng" val="154"/>
                              <dgm:param type="ctrShpMap" val="fNode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stAng" val="199"/>
                              <dgm:param type="spanAng" val="-90"/>
                              <dgm:param type="ctrShpMap" val="fNode"/>
                            </dgm:alg>
                          </dgm:if>
                          <dgm:else name="Name384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srcNode" val="textCenter"/>
                    <dgm:param type="dstNode" val="childCenter5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stAng" val="300"/>
                              <dgm:param type="ctrShpMap" val="fNode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stAng" val="255"/>
                              <dgm:param type="spanAng" val="90"/>
                              <dgm:param type="ctrShpMap" val="fNode"/>
                            </dgm:alg>
                          </dgm:if>
                          <dgm:else name="Name403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stAng" val="257"/>
                              <dgm:param type="ctrShpMap" val="fNode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stAng" val="212"/>
                              <dgm:param type="spanAng" val="90"/>
                              <dgm:param type="ctrShpMap" val="fNode"/>
                            </dgm:alg>
                          </dgm:if>
                          <dgm:else name="Name408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stAng" val="60"/>
                              <dgm:param type="ctrShpMap" val="fNode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stAng" val="105"/>
                              <dgm:param type="spanAng" val="-90"/>
                              <dgm:param type="ctrShpMap" val="fNode"/>
                            </dgm:alg>
                          </dgm:if>
                          <dgm:else name="Name416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stAng" val="102"/>
                              <dgm:param type="ctrShpMap" val="fNode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stAng" val="147"/>
                              <dgm:param type="spanAng" val="-90"/>
                              <dgm:param type="ctrShpMap" val="fNode"/>
                            </dgm:alg>
                          </dgm:if>
                          <dgm:else name="Name421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srcNode" val="textCenter"/>
                    <dgm:param type="dstNode" val="childCenter6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stAng" val="308"/>
                              <dgm:param type="ctrShpMap" val="fNode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stAng" val="263"/>
                              <dgm:param type="spanAng" val="90"/>
                              <dgm:param type="ctrShpMap" val="fNode"/>
                            </dgm:alg>
                          </dgm:if>
                          <dgm:else name="Name440">
                            <dgm:alg type="cycle">
                              <dgm:param type="stAng" val="0"/>
                              <dgm:param type="spanAng" val="360"/>
                              <dgm:param type="ctrShpMap" val="fNode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stAng" val="51"/>
                              <dgm:param type="ctrShpMap" val="fNode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stAng" val="96"/>
                              <dgm:param type="spanAng" val="-90"/>
                              <dgm:param type="ctrShpMap" val="fNode"/>
                            </dgm:alg>
                          </dgm:if>
                          <dgm:else name="Name448">
                            <dgm:alg type="cycle">
                              <dgm:param type="stAng" val="0"/>
                              <dgm:param type="spanAng" val="-360"/>
                              <dgm:param type="ctrShpMap" val="fNode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Sty" val="noArr"/>
                          <dgm:param type="endSty" val="noArr"/>
                          <dgm:param type="begPts" val="auto"/>
                          <dgm:param type="endPts" val="auto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srcNode" val="textCenter"/>
                    <dgm:param type="dstNode" val="childCenter7"/>
                    <dgm:param type="dim" val="1D"/>
                    <dgm:param type="endSty" val="noArr"/>
                    <dgm:param type="begPts" val="auto"/>
                    <dgm:param type="endPts" val="auto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#2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t" anchorCtr="0" compatLnSpc="1"/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777075" y="0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t" anchorCtr="0" compatLnSpc="1"/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78B7B5-FE18-4E6E-B510-6197A69EBA34}" type="datetimeFigureOut">
              <a:rPr lang="en-US" altLang="en-US"/>
              <a:t>8/24/2022</a:t>
            </a:fld>
            <a:endParaRPr lang="en-ZA" alt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2" y="9428402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/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777075" y="9428402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/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FF23C1-545E-43B4-8515-665C24316876}" type="slidenum">
              <a:rPr lang="en-ZA" altLang="en-US"/>
              <a:t>‹#›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t" anchorCtr="0" compatLnSpc="1"/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075" y="0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t" anchorCtr="0" compatLnSpc="1"/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05315A-91ED-48BA-8477-348DC2E7B517}" type="datetimeFigureOut">
              <a:rPr lang="en-US" altLang="en-US"/>
              <a:t>8/24/2022</a:t>
            </a:fld>
            <a:endParaRPr lang="en-ZA" altLang="en-US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en-ZA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715789"/>
            <a:ext cx="5335270" cy="4466670"/>
          </a:xfrm>
          <a:prstGeom prst="rect">
            <a:avLst/>
          </a:prstGeom>
        </p:spPr>
        <p:txBody>
          <a:bodyPr vert="horz" wrap="square" lIns="90727" tIns="45363" rIns="90727" bIns="45363" numCol="1" anchor="t" anchorCtr="0" compatLnSpc="1">
            <a:normAutofit/>
          </a:bodyPr>
          <a:lstStyle/>
          <a:p>
            <a:pPr lvl="0"/>
            <a:r>
              <a:rPr lang="pt-PT" altLang="en-US" noProof="0"/>
              <a:t>Clique para editar os estilos</a:t>
            </a:r>
          </a:p>
          <a:p>
            <a:pPr lvl="1"/>
            <a:r>
              <a:rPr lang="pt-PT" altLang="en-US" noProof="0"/>
              <a:t>Segundo nível</a:t>
            </a:r>
          </a:p>
          <a:p>
            <a:pPr lvl="2"/>
            <a:r>
              <a:rPr lang="pt-PT" altLang="en-US" noProof="0"/>
              <a:t>Terceiro nível</a:t>
            </a:r>
          </a:p>
          <a:p>
            <a:pPr lvl="3"/>
            <a:r>
              <a:rPr lang="pt-PT" altLang="en-US" noProof="0"/>
              <a:t>Quarto nível</a:t>
            </a:r>
          </a:p>
          <a:p>
            <a:pPr lvl="4"/>
            <a:r>
              <a:rPr lang="pt-PT" altLang="en-US" noProof="0"/>
              <a:t>Quinto nível</a:t>
            </a:r>
            <a:endParaRPr lang="en-ZA" altLang="en-US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2" y="9428402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/>
          <a:lstStyle>
            <a:lvl1pPr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075" y="9428402"/>
            <a:ext cx="2890458" cy="496650"/>
          </a:xfrm>
          <a:prstGeom prst="rect">
            <a:avLst/>
          </a:prstGeom>
        </p:spPr>
        <p:txBody>
          <a:bodyPr vert="horz" wrap="square" lIns="90727" tIns="45363" rIns="90727" bIns="45363" numCol="1" anchor="b" anchorCtr="0" compatLnSpc="1"/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64A617-FDB7-4E20-A276-DF2F71E347BD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1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SPAS</a:t>
            </a:r>
            <a:r>
              <a:rPr lang="pt-PT" baseline="0" dirty="0"/>
              <a:t> – Serviço provinciais de </a:t>
            </a:r>
            <a:r>
              <a:rPr lang="pt-PT" baseline="0" dirty="0" err="1"/>
              <a:t>Acção</a:t>
            </a:r>
            <a:r>
              <a:rPr lang="pt-PT" baseline="0" dirty="0"/>
              <a:t> Social e SPS – Serviços provinciais de saúde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12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2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Até 2016 a</a:t>
            </a:r>
            <a:r>
              <a:rPr lang="pt-PT" baseline="0" dirty="0"/>
              <a:t> formação em saúde do nível médio era da responsabilidade do MISAU bem como as normas para sua </a:t>
            </a:r>
            <a:r>
              <a:rPr lang="pt-PT" baseline="0" dirty="0" err="1"/>
              <a:t>efectivação</a:t>
            </a:r>
            <a:r>
              <a:rPr lang="pt-PT" baseline="0" dirty="0"/>
              <a:t>, a partir de 2015 surgiram reformas no ensino técnico profissional, que levaram a partilha de responsabilidade pela formação aos </a:t>
            </a:r>
            <a:r>
              <a:rPr lang="pt-PT" baseline="0" dirty="0" err="1"/>
              <a:t>IEPs</a:t>
            </a:r>
            <a:r>
              <a:rPr lang="pt-PT" baseline="0" dirty="0"/>
              <a:t>. Para uma melhor organização o MCT aprovou em 2017 o decreto sobre o licenciamento das </a:t>
            </a:r>
            <a:r>
              <a:rPr lang="pt-PT" baseline="0" dirty="0" err="1"/>
              <a:t>IEPs</a:t>
            </a:r>
            <a:r>
              <a:rPr lang="pt-PT" baseline="0" dirty="0"/>
              <a:t> , onde estão plasmadas critérios gerais para acreditação e certificação. Neste âmbito, para uma melhor coordenação há uma necessidade de elaborar critérios específicos para acreditação de cursos tanto para as Instituições públicas e privadas.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4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5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6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2694055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dirty="0"/>
              <a:t>Estes são os critérios gerais plasmados no decreto 28/2017</a:t>
            </a:r>
            <a:r>
              <a:rPr lang="pt-PT" baseline="0" dirty="0"/>
              <a:t> da ANEP, composto por 4 componentes, nomeadamente:</a:t>
            </a:r>
            <a:endParaRPr lang="en-US" dirty="0"/>
          </a:p>
          <a:p>
            <a:r>
              <a:rPr lang="pt-BR" dirty="0"/>
              <a:t>Cursos no CNQP</a:t>
            </a:r>
            <a:r>
              <a:rPr lang="pt-BR" baseline="0" dirty="0"/>
              <a:t> </a:t>
            </a:r>
            <a:r>
              <a:rPr lang="pt-BR" dirty="0"/>
              <a:t>CV5 em: Oftalmologia, Nutrição, Laboratório e Análises Clínicas, Fisioterapia, Ortoprotesia e Prótese Dentária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7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dirty="0"/>
              <a:t>O</a:t>
            </a:r>
            <a:r>
              <a:rPr lang="pt-PT" baseline="0" dirty="0"/>
              <a:t> nosso ponto de situação em relação ao licenciamento é o visualizado e obedece 2 momentos (Criação e verificação das condições de funcionamento). </a:t>
            </a:r>
            <a:r>
              <a:rPr lang="pt-PT" dirty="0"/>
              <a:t>As causas de não criação</a:t>
            </a:r>
            <a:r>
              <a:rPr lang="pt-PT" baseline="0" dirty="0"/>
              <a:t> tem a ver com a falta de:</a:t>
            </a:r>
            <a:endParaRPr lang="pt-PT" dirty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baseline="0" dirty="0"/>
              <a:t>1. </a:t>
            </a:r>
            <a:r>
              <a:rPr lang="pt-PT" sz="1200" dirty="0">
                <a:solidFill>
                  <a:srgbClr val="FF0000"/>
                </a:solidFill>
              </a:rPr>
              <a:t>Certidão da reserva do nome;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PT" sz="1200" dirty="0">
                <a:solidFill>
                  <a:srgbClr val="FF0000"/>
                </a:solidFill>
              </a:rPr>
              <a:t>2.</a:t>
            </a:r>
            <a:r>
              <a:rPr lang="pt-PT" sz="1200" baseline="0" dirty="0">
                <a:solidFill>
                  <a:srgbClr val="FF0000"/>
                </a:solidFill>
              </a:rPr>
              <a:t> </a:t>
            </a:r>
            <a:r>
              <a:rPr lang="pt-PT" sz="1200" dirty="0">
                <a:solidFill>
                  <a:srgbClr val="FF0000"/>
                </a:solidFill>
              </a:rPr>
              <a:t>Titulo de propriedade do edifício ou contrato de arrendamento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1334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9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val="3693440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PT" noProof="0" dirty="0"/>
              <a:t>Foram</a:t>
            </a:r>
            <a:r>
              <a:rPr lang="en-US" dirty="0"/>
              <a:t> </a:t>
            </a:r>
            <a:r>
              <a:rPr lang="pt-PT" noProof="0" dirty="0"/>
              <a:t>desenvolvidos critérios </a:t>
            </a:r>
            <a:r>
              <a:rPr lang="en-US" dirty="0"/>
              <a:t>de </a:t>
            </a:r>
            <a:r>
              <a:rPr lang="pt-PT" noProof="0" dirty="0"/>
              <a:t>acreditação das qualificações em</a:t>
            </a:r>
            <a:r>
              <a:rPr lang="en-US" dirty="0"/>
              <a:t> </a:t>
            </a:r>
            <a:r>
              <a:rPr lang="pt-PT" noProof="0" dirty="0"/>
              <a:t>saúde nas 6 áreas, nomeadamente: </a:t>
            </a:r>
            <a:r>
              <a:rPr lang="pt-PT" sz="1200" dirty="0"/>
              <a:t>EG,TMG,ESMI</a:t>
            </a:r>
            <a:endParaRPr lang="en-US" sz="1200" dirty="0"/>
          </a:p>
          <a:p>
            <a:pPr lvl="0"/>
            <a:r>
              <a:rPr lang="pt-PT" sz="1200" dirty="0"/>
              <a:t>TMPSM, FARMÁCIA, LABORATÓRIO e estão </a:t>
            </a:r>
            <a:r>
              <a:rPr lang="pt-PT" baseline="0" noProof="0" dirty="0"/>
              <a:t>em</a:t>
            </a:r>
            <a:r>
              <a:rPr lang="en-US" baseline="0" dirty="0"/>
              <a:t> </a:t>
            </a:r>
            <a:r>
              <a:rPr lang="pt-PT" baseline="0" noProof="0" dirty="0"/>
              <a:t>desenvolvimento</a:t>
            </a:r>
            <a:r>
              <a:rPr lang="en-US" baseline="0" dirty="0"/>
              <a:t> as </a:t>
            </a:r>
            <a:r>
              <a:rPr lang="pt-PT" baseline="0" noProof="0" dirty="0"/>
              <a:t>áreas</a:t>
            </a:r>
            <a:r>
              <a:rPr lang="en-US" baseline="0" dirty="0"/>
              <a:t> de NOF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4A617-FDB7-4E20-A276-DF2F71E347BD}" type="slidenum">
              <a:rPr lang="en-ZA" altLang="en-US" smtClean="0"/>
              <a:t>10</a:t>
            </a:fld>
            <a:endParaRPr lang="en-ZA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88938"/>
            <a:ext cx="121126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54388" y="1957388"/>
            <a:ext cx="2354262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cs typeface="+mn-cs"/>
              </a:rPr>
              <a:t>Ministério da Saúde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9738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055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5138" y="1589088"/>
            <a:ext cx="2976562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cs typeface="+mn-cs"/>
              </a:rPr>
              <a:t>República de Moçambique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8147" y="2564904"/>
            <a:ext cx="74676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8147" y="4149080"/>
            <a:ext cx="7467600" cy="990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2339975" y="6515100"/>
            <a:ext cx="4535488" cy="304800"/>
          </a:xfrm>
        </p:spPr>
        <p:txBody>
          <a:bodyPr/>
          <a:lstStyle>
            <a:lvl1pPr>
              <a:defRPr sz="1400">
                <a:solidFill>
                  <a:srgbClr val="B3B3B3"/>
                </a:solidFill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12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553200"/>
            <a:ext cx="21336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25AEE8-00E6-480E-8D3F-ED1EF0521EDF}" type="slidenum">
              <a:rPr lang="en-ZA" altLang="en-US"/>
              <a:t>‹#›</a:t>
            </a:fld>
            <a:endParaRPr lang="en-ZA" altLang="en-US" dirty="0"/>
          </a:p>
        </p:txBody>
      </p:sp>
      <p:sp>
        <p:nvSpPr>
          <p:cNvPr id="13" name="Rectangle 23"/>
          <p:cNvSpPr>
            <a:spLocks noGrp="1" noChangeArrowheads="1"/>
          </p:cNvSpPr>
          <p:nvPr>
            <p:ph type="dt" sz="half" idx="12"/>
          </p:nvPr>
        </p:nvSpPr>
        <p:spPr>
          <a:xfrm>
            <a:off x="122238" y="6562725"/>
            <a:ext cx="21336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E2DDBB-6B20-4BF8-87C4-D9D3328E5508}" type="datetime1">
              <a:rPr lang="pt-PT" altLang="en-US" smtClean="0"/>
              <a:t>24/08/2022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9975" y="6378575"/>
            <a:ext cx="439261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EC0B-C44D-46F0-8878-7BD2A2F650A5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CC71-E5C6-4A66-9EF9-51F24E859BA8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975" y="6378575"/>
            <a:ext cx="439261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6BCDC-74F5-47D3-AADF-3CB1E1CBBD74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A8EF-BA6B-4272-A7B1-0CD7EF45DAE8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9975" y="6378575"/>
            <a:ext cx="439261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1813" y="95250"/>
            <a:ext cx="2166937" cy="645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5250"/>
            <a:ext cx="6348413" cy="645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C67C0-B97B-45E3-A4BE-C6C45BA74DD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43F7-4F36-4FCF-84C6-3A8C416D40A8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asic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392113" y="1154113"/>
            <a:ext cx="4014787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6000"/>
              </a:lnSpc>
              <a:spcBef>
                <a:spcPct val="80000"/>
              </a:spcBef>
              <a:buClr>
                <a:srgbClr val="000000"/>
              </a:buClr>
              <a:buSzPct val="80000"/>
              <a:buFont typeface="Wingdings" panose="05000000000000000000" pitchFamily="2" charset="2"/>
              <a:buNone/>
              <a:defRPr/>
            </a:pP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1152144"/>
            <a:ext cx="4014216" cy="5138928"/>
          </a:xfr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36592" y="1152144"/>
            <a:ext cx="4014216" cy="5138928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/>
              <a:t>Click to edit</a:t>
            </a:r>
          </a:p>
          <a:p>
            <a:pPr lvl="0"/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256032"/>
            <a:ext cx="8348472" cy="521208"/>
          </a:xfrm>
          <a:solidFill>
            <a:srgbClr val="FFFFFF"/>
          </a:solidFill>
        </p:spPr>
        <p:txBody>
          <a:bodyPr anchor="b"/>
          <a:lstStyle>
            <a:lvl1pPr>
              <a:buNone/>
              <a:defRPr sz="16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85" y="930275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47888"/>
            <a:ext cx="3815862" cy="4114800"/>
          </a:xfrm>
        </p:spPr>
        <p:txBody>
          <a:bodyPr/>
          <a:lstStyle/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2338" y="2147888"/>
            <a:ext cx="381586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718A-9B59-40F0-9E50-0E2F745A0FDD}" type="slidenum">
              <a:rPr lang="en-US" altLang="pt-PT"/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433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SAU_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6713" y="188913"/>
            <a:ext cx="79057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152400" y="0"/>
            <a:ext cx="0" cy="655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04800" y="0"/>
            <a:ext cx="0" cy="65532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9738" y="0"/>
            <a:ext cx="0" cy="6553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0550" y="0"/>
            <a:ext cx="0" cy="6553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84513" y="952500"/>
            <a:ext cx="297497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República de Moçambique</a:t>
            </a:r>
          </a:p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Ministério da Saúde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2339975" y="6515100"/>
            <a:ext cx="4535488" cy="304800"/>
          </a:xfrm>
        </p:spPr>
        <p:txBody>
          <a:bodyPr/>
          <a:lstStyle>
            <a:lvl1pPr>
              <a:defRPr sz="1400">
                <a:solidFill>
                  <a:srgbClr val="B3B3B3"/>
                </a:solidFill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553200"/>
            <a:ext cx="21336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F050FD-91B8-4986-AF45-6831EC294ACA}" type="slidenum">
              <a:rPr lang="en-ZA" altLang="en-US"/>
              <a:t>‹#›</a:t>
            </a:fld>
            <a:endParaRPr lang="en-ZA" altLang="en-US" dirty="0"/>
          </a:p>
        </p:txBody>
      </p:sp>
      <p:sp>
        <p:nvSpPr>
          <p:cNvPr id="10" name="Rectangle 23"/>
          <p:cNvSpPr>
            <a:spLocks noGrp="1" noChangeArrowheads="1"/>
          </p:cNvSpPr>
          <p:nvPr>
            <p:ph type="dt" sz="half" idx="12"/>
          </p:nvPr>
        </p:nvSpPr>
        <p:spPr>
          <a:xfrm>
            <a:off x="122238" y="6562725"/>
            <a:ext cx="2133600" cy="2444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D9D67A-B3BF-49F0-A76A-09207DE8F6CD}" type="datetime1">
              <a:rPr lang="pt-PT" altLang="en-US" smtClean="0"/>
              <a:t>24/08/2022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9975" y="6378575"/>
            <a:ext cx="439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dirty="0">
                <a:solidFill>
                  <a:srgbClr val="CCCCCC"/>
                </a:solidFill>
              </a:rPr>
              <a:t>“</a:t>
            </a:r>
            <a:r>
              <a:rPr lang="pt-PT" altLang="en-US" dirty="0">
                <a:solidFill>
                  <a:srgbClr val="CCCCCC"/>
                </a:solidFill>
              </a:rPr>
              <a:t>O nosso maior valor é a vida”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95250"/>
            <a:ext cx="6553200" cy="1200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6871-04C6-4155-9ABC-93F4093110A1}" type="slidenum">
              <a:rPr lang="en-ZA" altLang="en-US"/>
              <a:t>‹#›</a:t>
            </a:fld>
            <a:endParaRPr lang="en-ZA" alt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1"/>
          </p:nvPr>
        </p:nvSpPr>
        <p:spPr>
          <a:xfrm>
            <a:off x="590550" y="6562725"/>
            <a:ext cx="161925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598DF-7345-4C3B-A2D1-4036C9B23AEC}" type="datetime1">
              <a:rPr lang="pt-PT" altLang="en-US" smtClean="0"/>
              <a:t>24/08/2022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39975" y="6378575"/>
            <a:ext cx="439261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90550" y="6562725"/>
            <a:ext cx="1619250" cy="295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E55B-410A-4B25-9977-6EB7EC8EFABB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2E97-6584-4544-85DA-CAD2ACC03D8C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39975" y="6488113"/>
            <a:ext cx="4392613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62425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447800"/>
            <a:ext cx="4162425" cy="47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641B-B72F-4924-A04C-68D72E4E4349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B6B7-D0DF-426D-8AF5-550E8D630918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39975" y="6488113"/>
            <a:ext cx="4392613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1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590550" y="6613525"/>
            <a:ext cx="16192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E0D65-60A7-4ECC-A10C-5A3CFB03A06C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039A5-0570-459A-8F9E-8670A99E44EF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9975" y="6488113"/>
            <a:ext cx="4392613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590550" y="6613525"/>
            <a:ext cx="16192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7FE08-2008-4697-9418-A0156DB74838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3DB0-B832-4580-98C4-E79226E11770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0" y="6488113"/>
            <a:ext cx="4392613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"/>
            <a:ext cx="7810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3425" y="847725"/>
            <a:ext cx="9906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PT" altLang="en-US" sz="1400" dirty="0">
                <a:cs typeface="+mn-cs"/>
              </a:rPr>
              <a:t>MISAU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90550" y="6597650"/>
            <a:ext cx="161925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9797-14C8-45F3-9CE9-D9194AB430A8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7025-D903-497F-BA8A-9487B2FC278F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0"/>
            <a:ext cx="0" cy="685800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9738" y="0"/>
            <a:ext cx="0" cy="68580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0550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39975" y="6415088"/>
            <a:ext cx="4392613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t-PT" altLang="en-US" dirty="0">
                <a:solidFill>
                  <a:srgbClr val="CCCCCC"/>
                </a:solidFill>
                <a:cs typeface="+mn-cs"/>
              </a:rPr>
              <a:t>MISAU: O nosso maior valor é a vida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684213" y="6600825"/>
            <a:ext cx="1525587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224BE-316D-4983-AD51-2C4FC7AB670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D253-EC94-487C-9968-D81AC58AA18F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95250"/>
            <a:ext cx="645795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8477250" cy="5105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9E59A3-416D-49FA-AC7A-F73E783EC4B5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ZA" altLang="en-US" dirty="0"/>
          </a:p>
        </p:txBody>
      </p:sp>
      <p:sp>
        <p:nvSpPr>
          <p:cNvPr id="1072" name="Rectangle 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24675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29894B-B2B5-4478-855C-534FB80E5971}" type="slidenum">
              <a:rPr lang="en-ZA" altLang="en-US"/>
              <a:t>‹#›</a:t>
            </a:fld>
            <a:endParaRPr lang="en-Z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C1FC"/>
        </a:buClr>
        <a:buChar char="•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2195736" y="5877272"/>
            <a:ext cx="5299075" cy="503238"/>
          </a:xfrm>
        </p:spPr>
        <p:txBody>
          <a:bodyPr/>
          <a:lstStyle/>
          <a:p>
            <a:pPr eaLnBrk="1" hangingPunct="1"/>
            <a:r>
              <a:rPr lang="pt-PT" altLang="en-US" dirty="0">
                <a:ea typeface="MS PGothic" panose="020B0600070205080204" pitchFamily="34" charset="-128"/>
                <a:cs typeface="Times New Roman" panose="02020603050405020304" pitchFamily="18" charset="0"/>
              </a:rPr>
              <a:t>Maputo, Agosto </a:t>
            </a:r>
            <a:r>
              <a:rPr lang="en-US" altLang="en-US" dirty="0">
                <a:ea typeface="MS PGothic" panose="020B0600070205080204" pitchFamily="34" charset="-128"/>
                <a:cs typeface="Times New Roman" panose="02020603050405020304" pitchFamily="18" charset="0"/>
              </a:rPr>
              <a:t>2022</a:t>
            </a:r>
          </a:p>
          <a:p>
            <a:pPr eaLnBrk="1" hangingPunct="1"/>
            <a:endParaRPr lang="pt-BR" altLang="en-US" sz="2000" b="1" dirty="0"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pt-BR" altLang="en-US" dirty="0">
              <a:solidFill>
                <a:srgbClr val="7F7F7F"/>
              </a:solidFill>
              <a:ea typeface="MS PGothic" panose="020B0600070205080204" pitchFamily="34" charset="-128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920" y="404664"/>
            <a:ext cx="1222698" cy="115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/>
          <p:nvPr/>
        </p:nvSpPr>
        <p:spPr bwMode="auto">
          <a:xfrm>
            <a:off x="248369" y="2349500"/>
            <a:ext cx="9144000" cy="79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PT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Direcção Nacional</a:t>
            </a:r>
            <a:r>
              <a:rPr lang="en-US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 de </a:t>
            </a:r>
            <a:r>
              <a:rPr lang="pt-PT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Formação de Profissionais </a:t>
            </a:r>
            <a:r>
              <a:rPr lang="en-US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de </a:t>
            </a:r>
            <a:r>
              <a:rPr lang="pt-PT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Saúde</a:t>
            </a:r>
            <a:r>
              <a:rPr lang="en-US" altLang="en-US" sz="1800" b="1" kern="0" dirty="0"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pt-BR" altLang="en-US" sz="1800" b="1" kern="0" dirty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pt-BR" altLang="en-US" sz="1800" b="1" kern="0" dirty="0">
              <a:solidFill>
                <a:srgbClr val="7F7F7F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54211C9-9C4F-4F35-9454-869AB62E2CF9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ZA" altLang="en-US" dirty="0"/>
              <a:t>“O </a:t>
            </a:r>
            <a:r>
              <a:rPr lang="pt-PT" altLang="en-US" dirty="0"/>
              <a:t>nosso maior valor </a:t>
            </a:r>
            <a:r>
              <a:rPr lang="en-ZA" altLang="en-US" dirty="0"/>
              <a:t>é a </a:t>
            </a:r>
            <a:r>
              <a:rPr lang="pt-PT" altLang="en-US" dirty="0"/>
              <a:t>vida</a:t>
            </a:r>
            <a:r>
              <a:rPr lang="en-ZA" altLang="en-US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25AEE8-00E6-480E-8D3F-ED1EF0521EDF}" type="slidenum">
              <a:rPr lang="en-ZA" altLang="en-US" smtClean="0"/>
              <a:t>1</a:t>
            </a:fld>
            <a:endParaRPr lang="en-ZA" altLang="en-US" dirty="0"/>
          </a:p>
        </p:txBody>
      </p:sp>
      <p:sp>
        <p:nvSpPr>
          <p:cNvPr id="9" name="Title 1"/>
          <p:cNvSpPr txBox="1"/>
          <p:nvPr/>
        </p:nvSpPr>
        <p:spPr bwMode="auto">
          <a:xfrm>
            <a:off x="611560" y="3284984"/>
            <a:ext cx="8532440" cy="1800200"/>
          </a:xfrm>
          <a:prstGeom prst="rect">
            <a:avLst/>
          </a:prstGeom>
          <a:solidFill>
            <a:srgbClr val="30859C"/>
          </a:solidFill>
          <a:ln w="9525">
            <a:noFill/>
            <a:miter lim="800000"/>
          </a:ln>
        </p:spPr>
        <p:txBody>
          <a:bodyPr vert="horz" wrap="square" lIns="0" tIns="0" rIns="0" bIns="0" numCol="1" rtlCol="0" anchor="ctr" anchorCtr="0" compatLnSpc="1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12700">
              <a:spcBef>
                <a:spcPts val="125"/>
              </a:spcBef>
            </a:pPr>
            <a:br>
              <a:rPr lang="pt-PT" sz="6000" kern="1200" baseline="3000" dirty="0">
                <a:solidFill>
                  <a:srgbClr val="FFFFFF"/>
                </a:solidFill>
                <a:ea typeface="MS PGothic" panose="020B0600070205080204" pitchFamily="34" charset="-128"/>
                <a:cs typeface="Calibri" panose="020F0502020204030204"/>
              </a:rPr>
            </a:br>
            <a:br>
              <a:rPr lang="pt-PT" sz="6000" kern="1200" baseline="3000" dirty="0">
                <a:solidFill>
                  <a:srgbClr val="FFFFFF"/>
                </a:solidFill>
                <a:ea typeface="MS PGothic" panose="020B0600070205080204" pitchFamily="34" charset="-128"/>
                <a:cs typeface="Calibri" panose="020F0502020204030204"/>
              </a:rPr>
            </a:br>
            <a:r>
              <a:rPr lang="pt-PT" sz="2800" kern="0" dirty="0">
                <a:solidFill>
                  <a:schemeClr val="bg1"/>
                </a:solidFill>
              </a:rPr>
              <a:t> Critérios de Acreditação das Instituições de Educação Técnico Profissional em Saúde </a:t>
            </a:r>
            <a:br>
              <a:rPr lang="pt-PT" sz="2800" kern="0" dirty="0">
                <a:solidFill>
                  <a:schemeClr val="bg1"/>
                </a:solidFill>
              </a:rPr>
            </a:br>
            <a:r>
              <a:rPr lang="pt-PT" sz="2800" kern="0" dirty="0">
                <a:solidFill>
                  <a:schemeClr val="bg1"/>
                </a:solidFill>
              </a:rPr>
              <a:t> </a:t>
            </a:r>
            <a:br>
              <a:rPr lang="pt-PT" sz="2800" kern="0" dirty="0">
                <a:solidFill>
                  <a:schemeClr val="bg1"/>
                </a:solidFill>
              </a:rPr>
            </a:br>
            <a:endParaRPr lang="en-US" sz="6000" kern="1200" baseline="3000" dirty="0">
              <a:solidFill>
                <a:srgbClr val="FFFFFF"/>
              </a:solidFill>
              <a:ea typeface="MS PGothic" panose="020B0600070205080204" pitchFamily="34" charset="-128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484784"/>
            <a:ext cx="83820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dirty="0"/>
              <a:t>O MISAU apoia a ANEP no processo de acreditação nas vistorias de avaliação das condições para funcionamento das </a:t>
            </a:r>
            <a:r>
              <a:rPr lang="pt-PT" dirty="0" err="1"/>
              <a:t>IEPs</a:t>
            </a:r>
            <a:r>
              <a:rPr lang="pt-PT" dirty="0"/>
              <a:t> em saúde e neste contexto desenvolveu:</a:t>
            </a:r>
          </a:p>
          <a:p>
            <a:pPr marL="0" indent="0" algn="just">
              <a:buNone/>
            </a:pPr>
            <a:endParaRPr lang="pt-PT" dirty="0"/>
          </a:p>
          <a:p>
            <a:pPr algn="just"/>
            <a:r>
              <a:rPr lang="pt-PT" dirty="0"/>
              <a:t>Critérios de acreditação das qualificações em saúde;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C6D23C-2EA7-48EA-9A72-1DDEDF83ABA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10</a:t>
            </a:fld>
            <a:endParaRPr lang="en-ZA" altLang="en-US" dirty="0"/>
          </a:p>
        </p:txBody>
      </p:sp>
      <p:sp>
        <p:nvSpPr>
          <p:cNvPr id="8" name="Title 1"/>
          <p:cNvSpPr txBox="1"/>
          <p:nvPr/>
        </p:nvSpPr>
        <p:spPr bwMode="auto">
          <a:xfrm>
            <a:off x="1619672" y="116632"/>
            <a:ext cx="7416824" cy="1152128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bg1"/>
              </a:buClr>
              <a:tabLst>
                <a:tab pos="2109470" algn="l"/>
              </a:tabLst>
            </a:pPr>
            <a:r>
              <a:rPr lang="pt-PT" sz="2800" kern="1200" dirty="0" err="1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Acções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desenvolvidas para acreditação de formação em saúde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724400"/>
          </a:xfrm>
        </p:spPr>
        <p:txBody>
          <a:bodyPr/>
          <a:lstStyle/>
          <a:p>
            <a:pPr marL="0" indent="0">
              <a:buNone/>
            </a:pPr>
            <a:endParaRPr lang="pt-PT" b="1" dirty="0">
              <a:ea typeface="Kozuka Gothic Pro B" pitchFamily="34" charset="-128"/>
            </a:endParaRPr>
          </a:p>
          <a:p>
            <a:pPr marL="0" indent="0">
              <a:buNone/>
            </a:pPr>
            <a:r>
              <a:rPr lang="pt-PT" b="1" kern="1200" dirty="0">
                <a:ea typeface="Kozuka Gothic Pro B" pitchFamily="34" charset="-128"/>
              </a:rPr>
              <a:t> 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Title 1"/>
          <p:cNvSpPr txBox="1"/>
          <p:nvPr/>
        </p:nvSpPr>
        <p:spPr bwMode="auto">
          <a:xfrm>
            <a:off x="1691680" y="95250"/>
            <a:ext cx="7452320" cy="741462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>
                <a:srgbClr val="66C1FC"/>
              </a:buClr>
              <a:tabLst>
                <a:tab pos="2109470" algn="l"/>
              </a:tabLst>
            </a:pPr>
            <a:r>
              <a:rPr lang="pt-PT" sz="2800" dirty="0">
                <a:solidFill>
                  <a:prstClr val="white"/>
                </a:solidFill>
                <a:ea typeface="Kozuka Gothic Pro B" pitchFamily="34" charset="-128"/>
              </a:rPr>
              <a:t>Perfil do verificador das condições de funcionamento das </a:t>
            </a:r>
            <a:r>
              <a:rPr lang="pt-PT" sz="2800" dirty="0" err="1">
                <a:solidFill>
                  <a:prstClr val="white"/>
                </a:solidFill>
                <a:ea typeface="Kozuka Gothic Pro B" pitchFamily="34" charset="-128"/>
              </a:rPr>
              <a:t>IEPs</a:t>
            </a:r>
            <a:r>
              <a:rPr lang="pt-PT" sz="2800" dirty="0">
                <a:solidFill>
                  <a:prstClr val="white"/>
                </a:solidFill>
                <a:ea typeface="Kozuka Gothic Pro B" pitchFamily="34" charset="-128"/>
              </a:rPr>
              <a:t> em saúde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00088345"/>
              </p:ext>
            </p:extLst>
          </p:nvPr>
        </p:nvGraphicFramePr>
        <p:xfrm>
          <a:off x="1403648" y="1844824"/>
          <a:ext cx="684076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8229600" cy="5805264"/>
          </a:xfrm>
        </p:spPr>
        <p:txBody>
          <a:bodyPr/>
          <a:lstStyle/>
          <a:p>
            <a:pPr marL="457200" indent="-457200" algn="just">
              <a:buClrTx/>
              <a:buFont typeface="+mj-lt"/>
              <a:buAutoNum type="arabicPeriod"/>
            </a:pPr>
            <a:endParaRPr lang="pt-PT" sz="1800" kern="1200" dirty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pt-PT" kern="1200" dirty="0">
                <a:solidFill>
                  <a:srgbClr val="000000"/>
                </a:solidFill>
                <a:cs typeface="Arial" panose="020B0604020202020204" pitchFamily="34" charset="0"/>
              </a:rPr>
              <a:t>Para além das Infra-estruturas e qualificações que estratégias devem ser desencadeadas para a certificação dos Gestores e formadores (Nível superior e Certificação pedagógica A e B).</a:t>
            </a:r>
          </a:p>
          <a:p>
            <a:pPr marL="457200" indent="-457200" algn="just">
              <a:buClrTx/>
              <a:buFont typeface="+mj-lt"/>
              <a:buAutoNum type="arabicPeriod"/>
            </a:pPr>
            <a:endParaRPr lang="pt-PT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endParaRPr lang="pt-PT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pt-PT" kern="12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Como melhorar a coordenação entre os </a:t>
            </a:r>
            <a:r>
              <a:rPr lang="pt-PT" kern="12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SPAS e </a:t>
            </a:r>
            <a:r>
              <a:rPr lang="pt-PT" kern="12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SPS/DPS, na indicação do técnico com o </a:t>
            </a:r>
            <a:r>
              <a:rPr lang="pt-PT" kern="12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perfil definido </a:t>
            </a:r>
            <a:r>
              <a:rPr lang="pt-PT" kern="12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no processo das vistorias. </a:t>
            </a:r>
          </a:p>
          <a:p>
            <a:pPr marL="0" indent="0" algn="just">
              <a:buNone/>
            </a:pPr>
            <a:endParaRPr lang="pt-PT" kern="1200" dirty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en-US" altLang="pt-PT" sz="2800" kern="1200" dirty="0">
              <a:solidFill>
                <a:srgbClr val="000000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pt-PT" sz="2800" kern="1200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PT" sz="2000" kern="12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12</a:t>
            </a:fld>
            <a:endParaRPr lang="en-ZA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C6598DF-7345-4C3B-A2D1-4036C9B23AEC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1680" y="95250"/>
            <a:ext cx="7223720" cy="741462"/>
          </a:xfrm>
          <a:solidFill>
            <a:srgbClr val="0070C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lvl="0" algn="ctr" eaLnBrk="1" hangingPunct="1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ea typeface="Kozuka Gothic Pro B" pitchFamily="34" charset="-128"/>
                <a:cs typeface="Arial" panose="020B0604020202020204" pitchFamily="34" charset="0"/>
              </a:rPr>
              <a:t>Questões de reflexão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611560" y="1124744"/>
            <a:ext cx="8353623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PT" sz="2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PT" sz="26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PT" sz="26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t-PT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just" eaLnBrk="1" hangingPunct="1">
              <a:lnSpc>
                <a:spcPct val="150000"/>
              </a:lnSpc>
              <a:buNone/>
            </a:pPr>
            <a:endParaRPr lang="pt-BR" altLang="en-US" dirty="0">
              <a:solidFill>
                <a:schemeClr val="accent6">
                  <a:lumMod val="60000"/>
                  <a:lumOff val="40000"/>
                </a:schemeClr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just" eaLnBrk="1" hangingPunct="1">
              <a:buFont typeface="Wingdings 3" panose="05040102010807070707" pitchFamily="18" charset="2"/>
              <a:buNone/>
            </a:pPr>
            <a:endParaRPr lang="pt-BR" altLang="en-US" sz="28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a typeface="MS PGothic" panose="020B0600070205080204" pitchFamily="34" charset="-128"/>
            </a:endParaRPr>
          </a:p>
          <a:p>
            <a:endParaRPr lang="en-ZA" altLang="en-US" dirty="0">
              <a:solidFill>
                <a:schemeClr val="accent6">
                  <a:lumMod val="60000"/>
                  <a:lumOff val="40000"/>
                </a:schemeClr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7784" y="3140968"/>
            <a:ext cx="41555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3200" b="1" cap="all" dirty="0">
                <a:ln w="9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Times New Roman" panose="02020603050405020304" pitchFamily="18" charset="0"/>
              </a:rPr>
              <a:t>Muito obrigada</a:t>
            </a:r>
            <a:endParaRPr lang="en-US" sz="3200" b="1" cap="all" dirty="0">
              <a:ln w="9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D351BB-1B57-4FA1-95D8-11C983A734BE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13</a:t>
            </a:fld>
            <a:endParaRPr lang="en-Z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208912" cy="511256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Objectivos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Contextualização</a:t>
            </a:r>
          </a:p>
          <a:p>
            <a:pPr lvl="0">
              <a:lnSpc>
                <a:spcPct val="150000"/>
              </a:lnSpc>
            </a:pPr>
            <a:r>
              <a:rPr lang="pt-PT" dirty="0"/>
              <a:t>Condições para acreditação das </a:t>
            </a:r>
            <a:r>
              <a:rPr lang="pt-PT" dirty="0" err="1"/>
              <a:t>IEPs</a:t>
            </a:r>
            <a:r>
              <a:rPr lang="pt-PT" dirty="0"/>
              <a:t> </a:t>
            </a:r>
            <a:r>
              <a:rPr lang="pt-PT"/>
              <a:t>em Saúde</a:t>
            </a:r>
            <a:r>
              <a:rPr lang="pt-PT">
                <a:solidFill>
                  <a:srgbClr val="000000"/>
                </a:solidFill>
              </a:rPr>
              <a:t> </a:t>
            </a:r>
            <a:r>
              <a:rPr lang="pt-PT"/>
              <a:t> 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Questões para refle</a:t>
            </a:r>
            <a:r>
              <a:rPr lang="en-US" altLang="pt-PT" dirty="0"/>
              <a:t>x</a:t>
            </a:r>
            <a:r>
              <a:rPr lang="pt-PT" dirty="0" err="1">
                <a:solidFill>
                  <a:srgbClr val="000000"/>
                </a:solidFill>
              </a:rPr>
              <a:t>ão</a:t>
            </a:r>
            <a:r>
              <a:rPr lang="en-US" altLang="pt-PT" dirty="0"/>
              <a:t> </a:t>
            </a:r>
            <a:r>
              <a:rPr lang="pt-PT" dirty="0"/>
              <a:t> 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2</a:t>
            </a:fld>
            <a:endParaRPr lang="en-ZA" altLang="en-US" dirty="0"/>
          </a:p>
        </p:txBody>
      </p:sp>
      <p:sp>
        <p:nvSpPr>
          <p:cNvPr id="6" name="Title 1"/>
          <p:cNvSpPr txBox="1"/>
          <p:nvPr/>
        </p:nvSpPr>
        <p:spPr bwMode="auto">
          <a:xfrm>
            <a:off x="1686910" y="116632"/>
            <a:ext cx="7457090" cy="720080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Conteúdo da Apresentação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03" y="1268760"/>
            <a:ext cx="8229600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0" indent="-457200" algn="just">
              <a:buFont typeface="+mj-lt"/>
              <a:buAutoNum type="arabicPeriod"/>
            </a:pPr>
            <a:endParaRPr lang="pt-PT" altLang="en-US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PT" altLang="en-US" sz="28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pt-PT" altLang="en-US" sz="28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PT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Partilhar as </a:t>
            </a:r>
            <a:r>
              <a:rPr lang="pt-PT" altLang="en-US" dirty="0" err="1">
                <a:solidFill>
                  <a:schemeClr val="tx1"/>
                </a:solidFill>
                <a:ea typeface="MS PGothic" panose="020B0600070205080204" pitchFamily="34" charset="-128"/>
              </a:rPr>
              <a:t>acções</a:t>
            </a:r>
            <a:r>
              <a:rPr lang="pt-PT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desenvolvidas na área da forma</a:t>
            </a:r>
            <a:r>
              <a:rPr lang="pt-PT" altLang="en-US" dirty="0">
                <a:solidFill>
                  <a:srgbClr val="000000"/>
                </a:solidFill>
                <a:ea typeface="MS PGothic" panose="020B0600070205080204" pitchFamily="34" charset="-128"/>
              </a:rPr>
              <a:t>ção</a:t>
            </a:r>
            <a:r>
              <a:rPr lang="pt-PT" altLang="en-US" dirty="0">
                <a:solidFill>
                  <a:schemeClr val="tx1"/>
                </a:solidFill>
                <a:ea typeface="MS PGothic" panose="020B0600070205080204" pitchFamily="34" charset="-128"/>
              </a:rPr>
              <a:t> em saúde para o cumprimento do Decreto 28/2017, de 11 de Julho – </a:t>
            </a:r>
            <a:r>
              <a:rPr lang="pt-BR" dirty="0"/>
              <a:t>Regulamento de Licenciamento de Educação Técnico Profissional.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PT" dirty="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7870968-4386-4E77-BC97-E27D015F8503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3</a:t>
            </a:fld>
            <a:endParaRPr lang="en-ZA" altLang="en-US" dirty="0"/>
          </a:p>
        </p:txBody>
      </p:sp>
      <p:sp>
        <p:nvSpPr>
          <p:cNvPr id="6" name="Title 1"/>
          <p:cNvSpPr txBox="1"/>
          <p:nvPr/>
        </p:nvSpPr>
        <p:spPr bwMode="auto">
          <a:xfrm>
            <a:off x="1691680" y="116632"/>
            <a:ext cx="7452320" cy="720080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Objectivo da apresentação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6275" y="1196752"/>
            <a:ext cx="8382000" cy="5112568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pt-PT" dirty="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just"/>
            <a:r>
              <a:rPr lang="pt-PT" b="1" dirty="0"/>
              <a:t>Até 2016:  </a:t>
            </a:r>
            <a:r>
              <a:rPr lang="pt-PT" dirty="0"/>
              <a:t>A Regulamentação da formação em saúde do nível médio era exclusivamente da responsabilidade do MISAU;</a:t>
            </a:r>
          </a:p>
          <a:p>
            <a:endParaRPr lang="pt-PT" dirty="0"/>
          </a:p>
          <a:p>
            <a:pPr algn="just"/>
            <a:r>
              <a:rPr lang="pt-PT" b="1" dirty="0"/>
              <a:t>Em 2017:  </a:t>
            </a:r>
            <a:r>
              <a:rPr lang="pt-PT" dirty="0"/>
              <a:t>Aprovação do </a:t>
            </a:r>
            <a:r>
              <a:rPr lang="pt-PT" altLang="en-US" dirty="0"/>
              <a:t>Decreto 28/2017, de 11 de Julho – </a:t>
            </a:r>
            <a:r>
              <a:rPr lang="pt-BR" dirty="0"/>
              <a:t>Regulamento de Licenciamento de Educação Técnico Profissional</a:t>
            </a:r>
            <a:r>
              <a:rPr lang="pt-PT" dirty="0"/>
              <a:t>, onde estão plasmadas critérios gerais para acreditação e certificação.</a:t>
            </a:r>
            <a:endParaRPr lang="pt-P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C6D23C-2EA7-48EA-9A72-1DDEDF83ABA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4</a:t>
            </a:fld>
            <a:endParaRPr lang="en-ZA" altLang="en-US" dirty="0"/>
          </a:p>
        </p:txBody>
      </p:sp>
      <p:sp>
        <p:nvSpPr>
          <p:cNvPr id="8" name="Title 1"/>
          <p:cNvSpPr txBox="1"/>
          <p:nvPr/>
        </p:nvSpPr>
        <p:spPr bwMode="auto">
          <a:xfrm>
            <a:off x="1691680" y="116632"/>
            <a:ext cx="7452320" cy="864096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Contextualização</a:t>
            </a:r>
            <a:endParaRPr lang="pt-PT" sz="2800" kern="1200" dirty="0">
              <a:solidFill>
                <a:prstClr val="white"/>
              </a:solidFill>
              <a:latin typeface="+mn-lt"/>
              <a:ea typeface="Kozuka Gothic Pro B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96752"/>
            <a:ext cx="8382000" cy="5112568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Criação: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É a autorização de toda documentação com vista a preparação das condições e actividades para o inicio de funcionamento da IEP</a:t>
            </a:r>
          </a:p>
          <a:p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500" b="1" dirty="0"/>
              <a:t>Licenciamento: </a:t>
            </a:r>
            <a:r>
              <a:rPr lang="pt-PT" sz="2500" dirty="0"/>
              <a:t>É a autorização concedida a uma instituição (IEP) para exercer suas actividades de acordo com a lei estabelecida. </a:t>
            </a:r>
          </a:p>
          <a:p>
            <a:pPr algn="just"/>
            <a:endParaRPr lang="pt-PT" sz="2500" b="1" dirty="0"/>
          </a:p>
          <a:p>
            <a:pPr algn="just"/>
            <a:endParaRPr lang="pt-PT" sz="2500" b="1" dirty="0"/>
          </a:p>
          <a:p>
            <a:pPr marL="0" indent="0" algn="just">
              <a:buNone/>
            </a:pPr>
            <a:r>
              <a:rPr lang="pt-PT" sz="1600" b="1" dirty="0"/>
              <a:t>Fonte:</a:t>
            </a:r>
            <a:r>
              <a:rPr lang="pt-PT" altLang="en-US" sz="1600" dirty="0"/>
              <a:t> Decreto 28/2017, de 11 de Julho</a:t>
            </a: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C6D23C-2EA7-48EA-9A72-1DDEDF83ABA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5</a:t>
            </a:fld>
            <a:endParaRPr lang="en-ZA" altLang="en-US" dirty="0"/>
          </a:p>
        </p:txBody>
      </p:sp>
      <p:sp>
        <p:nvSpPr>
          <p:cNvPr id="8" name="Title 1"/>
          <p:cNvSpPr txBox="1"/>
          <p:nvPr/>
        </p:nvSpPr>
        <p:spPr bwMode="auto">
          <a:xfrm>
            <a:off x="1691680" y="116632"/>
            <a:ext cx="7452320" cy="864096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Concepção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da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a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creditação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e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ertificação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96752"/>
            <a:ext cx="8382000" cy="5112568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Acreditação: “</a:t>
            </a:r>
            <a:r>
              <a:rPr lang="pt-BR" sz="2500" u="sng" dirty="0">
                <a:latin typeface="Arial" panose="020B0604020202020204" pitchFamily="34" charset="0"/>
                <a:cs typeface="Arial" panose="020B0604020202020204" pitchFamily="34" charset="0"/>
              </a:rPr>
              <a:t>Reconhecimento formal 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por um organismo independente especializado em normas técnicas de uma instituição, através de requisitos previamente definidos, que </a:t>
            </a:r>
            <a:r>
              <a:rPr lang="pt-BR" sz="2500" u="sng" dirty="0">
                <a:latin typeface="Arial" panose="020B0604020202020204" pitchFamily="34" charset="0"/>
                <a:cs typeface="Arial" panose="020B0604020202020204" pitchFamily="34" charset="0"/>
              </a:rPr>
              <a:t>evidencia competência para realizar suas </a:t>
            </a:r>
            <a:r>
              <a:rPr lang="pt-PT" sz="2500" u="sng" dirty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pt-BR" sz="2500" u="sng" dirty="0">
                <a:latin typeface="Arial" panose="020B0604020202020204" pitchFamily="34" charset="0"/>
                <a:cs typeface="Arial" panose="020B0604020202020204" pitchFamily="34" charset="0"/>
              </a:rPr>
              <a:t> com segurança”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sz="2500" b="1" dirty="0"/>
              <a:t>Certificação: “</a:t>
            </a:r>
            <a:r>
              <a:rPr lang="pt-PT" sz="2500" u="sng" dirty="0"/>
              <a:t>Avaliação apenas de processos </a:t>
            </a:r>
            <a:r>
              <a:rPr lang="pt-PT" sz="2500" dirty="0"/>
              <a:t>e gestão da organização para a acreditação, realiza-se </a:t>
            </a:r>
            <a:r>
              <a:rPr lang="pt-PT" sz="2500" u="sng" dirty="0"/>
              <a:t>testes de capacidade técnica</a:t>
            </a:r>
            <a:r>
              <a:rPr lang="pt-PT" sz="2500" dirty="0"/>
              <a:t>, a fim de comprovar que o organismo é capaz de realizar o que se dispõe a fazer”.</a:t>
            </a:r>
            <a:endParaRPr lang="pt-PT" sz="1600" dirty="0"/>
          </a:p>
          <a:p>
            <a:pPr marL="0" indent="0" algn="r">
              <a:buNone/>
            </a:pPr>
            <a:r>
              <a:rPr lang="pt-PT" sz="1600" b="1" dirty="0"/>
              <a:t>Fonte: </a:t>
            </a:r>
            <a:r>
              <a:rPr lang="pt-PT" sz="1600" dirty="0"/>
              <a:t>CNAQ</a:t>
            </a: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C6D23C-2EA7-48EA-9A72-1DDEDF83ABA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6</a:t>
            </a:fld>
            <a:endParaRPr lang="en-ZA" altLang="en-US" dirty="0"/>
          </a:p>
        </p:txBody>
      </p:sp>
      <p:sp>
        <p:nvSpPr>
          <p:cNvPr id="8" name="Title 1"/>
          <p:cNvSpPr txBox="1"/>
          <p:nvPr/>
        </p:nvSpPr>
        <p:spPr bwMode="auto">
          <a:xfrm>
            <a:off x="1691680" y="116632"/>
            <a:ext cx="7452320" cy="864096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Concepção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da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a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creditação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e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</a:t>
            </a:r>
            <a:r>
              <a:rPr lang="pt-PT" sz="28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ertificação</a:t>
            </a:r>
          </a:p>
        </p:txBody>
      </p:sp>
    </p:spTree>
    <p:extLst>
      <p:ext uri="{BB962C8B-B14F-4D97-AF65-F5344CB8AC3E}">
        <p14:creationId xmlns:p14="http://schemas.microsoft.com/office/powerpoint/2010/main" val="87727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052736"/>
          </a:xfr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 defTabSz="914400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Condições para </a:t>
            </a:r>
            <a:r>
              <a:rPr lang="pt-PT" sz="2800" dirty="0">
                <a:solidFill>
                  <a:schemeClr val="bg1"/>
                </a:solidFill>
                <a:cs typeface="Times New Roman" panose="02020603050405020304" pitchFamily="18" charset="0"/>
              </a:rPr>
              <a:t>acreditação</a:t>
            </a: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 das instituições de educação profissional em saúde</a:t>
            </a:r>
            <a:endParaRPr lang="en-US" sz="2800" kern="1200" dirty="0">
              <a:solidFill>
                <a:prstClr val="white"/>
              </a:solidFill>
              <a:latin typeface="+mn-lt"/>
              <a:ea typeface="Kozuka Gothic Pro B" pitchFamily="34" charset="-128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09003"/>
              </p:ext>
            </p:extLst>
          </p:nvPr>
        </p:nvGraphicFramePr>
        <p:xfrm>
          <a:off x="683568" y="1196752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7</a:t>
            </a:fld>
            <a:endParaRPr lang="en-ZA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D5864D-6979-4936-AFFC-D03005C83579}" type="datetime1">
              <a:rPr lang="pt-PT" altLang="en-US" smtClean="0"/>
              <a:t>24/08/2022</a:t>
            </a:fld>
            <a:endParaRPr lang="en-ZA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92" name="Rectangle 28"/>
          <p:cNvSpPr>
            <a:spLocks noChangeArrowheads="1"/>
          </p:cNvSpPr>
          <p:nvPr/>
        </p:nvSpPr>
        <p:spPr bwMode="auto">
          <a:xfrm>
            <a:off x="1979370" y="1412875"/>
            <a:ext cx="2791558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Clr>
                <a:schemeClr val="accent1"/>
              </a:buClr>
              <a:buSzPct val="70000"/>
              <a:buFont typeface="Monotype Sorts" charset="2"/>
              <a:buNone/>
              <a:defRPr/>
            </a:pPr>
            <a:endParaRPr kumimoji="1" lang="pt-PT" altLang="pt-PT" sz="22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907704" y="4005064"/>
            <a:ext cx="2880320" cy="1892826"/>
            <a:chOff x="269393" y="4578187"/>
            <a:chExt cx="3005499" cy="1766319"/>
          </a:xfrm>
        </p:grpSpPr>
        <p:sp>
          <p:nvSpPr>
            <p:cNvPr id="3" name="Rectangle 2"/>
            <p:cNvSpPr/>
            <p:nvPr/>
          </p:nvSpPr>
          <p:spPr>
            <a:xfrm>
              <a:off x="269393" y="4578187"/>
              <a:ext cx="3005499" cy="17663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PT" b="1" dirty="0">
                  <a:latin typeface="Kozuka Gothic Pro B"/>
                </a:rPr>
                <a:t>Legenda das </a:t>
              </a:r>
              <a:r>
                <a:rPr lang="pt-PT" b="1" dirty="0" err="1">
                  <a:latin typeface="Kozuka Gothic Pro B"/>
                </a:rPr>
                <a:t>IdFs</a:t>
              </a:r>
              <a:r>
                <a:rPr lang="pt-PT" dirty="0">
                  <a:latin typeface="Kozuka Gothic Pro B"/>
                </a:rPr>
                <a:t>: </a:t>
              </a:r>
            </a:p>
            <a:p>
              <a:r>
                <a:rPr lang="pt-PT" dirty="0">
                  <a:latin typeface="Kozuka Gothic Pro B"/>
                </a:rPr>
                <a:t>           </a:t>
              </a:r>
              <a:r>
                <a:rPr lang="pt-PT" b="1" dirty="0">
                  <a:latin typeface="Kozuka Gothic Pro B"/>
                </a:rPr>
                <a:t>4</a:t>
              </a:r>
              <a:r>
                <a:rPr lang="pt-PT" dirty="0">
                  <a:latin typeface="Kozuka Gothic Pro B"/>
                </a:rPr>
                <a:t> Não criadas</a:t>
              </a:r>
              <a:endParaRPr lang="pt-PT" dirty="0">
                <a:solidFill>
                  <a:srgbClr val="FF0000"/>
                </a:solidFill>
                <a:latin typeface="Kozuka Gothic Pro B"/>
              </a:endParaRPr>
            </a:p>
            <a:p>
              <a:pPr>
                <a:lnSpc>
                  <a:spcPct val="150000"/>
                </a:lnSpc>
              </a:pPr>
              <a:r>
                <a:rPr lang="pt-PT" dirty="0">
                  <a:solidFill>
                    <a:srgbClr val="FF0000"/>
                  </a:solidFill>
                  <a:latin typeface="Kozuka Gothic Pro B"/>
                </a:rPr>
                <a:t>           </a:t>
              </a:r>
              <a:r>
                <a:rPr lang="pt-PT" b="1" dirty="0">
                  <a:latin typeface="Kozuka Gothic Pro B"/>
                </a:rPr>
                <a:t>7</a:t>
              </a:r>
              <a:r>
                <a:rPr lang="pt-PT" dirty="0">
                  <a:solidFill>
                    <a:srgbClr val="FF0000"/>
                  </a:solidFill>
                  <a:latin typeface="Kozuka Gothic Pro B"/>
                </a:rPr>
                <a:t> </a:t>
              </a:r>
              <a:r>
                <a:rPr lang="pt-PT" dirty="0">
                  <a:latin typeface="Kozuka Gothic Pro B"/>
                </a:rPr>
                <a:t>Criadas</a:t>
              </a:r>
            </a:p>
            <a:p>
              <a:pPr>
                <a:lnSpc>
                  <a:spcPct val="150000"/>
                </a:lnSpc>
              </a:pPr>
              <a:r>
                <a:rPr lang="pt-PT" dirty="0">
                  <a:solidFill>
                    <a:srgbClr val="008000"/>
                  </a:solidFill>
                  <a:latin typeface="Kozuka Gothic Pro B"/>
                </a:rPr>
                <a:t>           </a:t>
              </a:r>
              <a:r>
                <a:rPr lang="pt-PT" b="1" dirty="0">
                  <a:latin typeface="Kozuka Gothic Pro B"/>
                </a:rPr>
                <a:t>7</a:t>
              </a:r>
              <a:r>
                <a:rPr lang="pt-PT" dirty="0">
                  <a:solidFill>
                    <a:srgbClr val="008000"/>
                  </a:solidFill>
                  <a:latin typeface="Kozuka Gothic Pro B"/>
                </a:rPr>
                <a:t> </a:t>
              </a:r>
              <a:r>
                <a:rPr lang="pt-PT" dirty="0">
                  <a:latin typeface="Kozuka Gothic Pro B"/>
                </a:rPr>
                <a:t>Licenciadas</a:t>
              </a:r>
            </a:p>
            <a:p>
              <a:pPr>
                <a:lnSpc>
                  <a:spcPct val="150000"/>
                </a:lnSpc>
              </a:pPr>
              <a:r>
                <a:rPr lang="pt-PT" dirty="0"/>
                <a:t>          </a:t>
              </a:r>
              <a:r>
                <a:rPr lang="pt-PT" b="1" dirty="0">
                  <a:latin typeface="Kozuka Gothic Pro B"/>
                </a:rPr>
                <a:t>18</a:t>
              </a:r>
              <a:r>
                <a:rPr lang="pt-PT" dirty="0">
                  <a:solidFill>
                    <a:srgbClr val="008000"/>
                  </a:solidFill>
                  <a:latin typeface="Kozuka Gothic Pro B"/>
                </a:rPr>
                <a:t> </a:t>
              </a:r>
              <a:r>
                <a:rPr lang="pt-PT" dirty="0">
                  <a:latin typeface="Kozuka Gothic Pro B"/>
                </a:rPr>
                <a:t>Não Acreditadas</a:t>
              </a:r>
              <a:endParaRPr lang="pt-PT" dirty="0">
                <a:ea typeface="Kozuka Gothic Pro B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446567" y="4872295"/>
              <a:ext cx="552893" cy="27095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400" dirty="0">
                <a:latin typeface="Kozuka Gothic Pro B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6567" y="5192863"/>
              <a:ext cx="552893" cy="3007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46567" y="5575025"/>
              <a:ext cx="552893" cy="30071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533307" y="132040"/>
            <a:ext cx="5610694" cy="6554531"/>
            <a:chOff x="3143501" y="106475"/>
            <a:chExt cx="7480924" cy="6554531"/>
          </a:xfrm>
        </p:grpSpPr>
        <p:grpSp>
          <p:nvGrpSpPr>
            <p:cNvPr id="7171" name="Group 31"/>
            <p:cNvGrpSpPr/>
            <p:nvPr/>
          </p:nvGrpSpPr>
          <p:grpSpPr bwMode="auto">
            <a:xfrm>
              <a:off x="4048858" y="219395"/>
              <a:ext cx="4624754" cy="6329299"/>
              <a:chOff x="0" y="912"/>
              <a:chExt cx="1872" cy="3024"/>
            </a:xfrm>
          </p:grpSpPr>
          <p:grpSp>
            <p:nvGrpSpPr>
              <p:cNvPr id="7194" name="Group 32"/>
              <p:cNvGrpSpPr/>
              <p:nvPr/>
            </p:nvGrpSpPr>
            <p:grpSpPr bwMode="auto">
              <a:xfrm>
                <a:off x="191" y="2848"/>
                <a:ext cx="747" cy="1088"/>
                <a:chOff x="191" y="2848"/>
                <a:chExt cx="747" cy="1088"/>
              </a:xfrm>
            </p:grpSpPr>
            <p:sp>
              <p:nvSpPr>
                <p:cNvPr id="7204" name="Freeform 33"/>
                <p:cNvSpPr/>
                <p:nvPr/>
              </p:nvSpPr>
              <p:spPr bwMode="auto">
                <a:xfrm>
                  <a:off x="520" y="2848"/>
                  <a:ext cx="418" cy="716"/>
                </a:xfrm>
                <a:custGeom>
                  <a:avLst/>
                  <a:gdLst>
                    <a:gd name="T0" fmla="*/ 0 w 299"/>
                    <a:gd name="T1" fmla="*/ 23095 h 553"/>
                    <a:gd name="T2" fmla="*/ 10409 w 299"/>
                    <a:gd name="T3" fmla="*/ 16244 h 553"/>
                    <a:gd name="T4" fmla="*/ 51150 w 299"/>
                    <a:gd name="T5" fmla="*/ 13776 h 553"/>
                    <a:gd name="T6" fmla="*/ 91977 w 299"/>
                    <a:gd name="T7" fmla="*/ 13776 h 553"/>
                    <a:gd name="T8" fmla="*/ 123163 w 299"/>
                    <a:gd name="T9" fmla="*/ 11460 h 553"/>
                    <a:gd name="T10" fmla="*/ 145024 w 299"/>
                    <a:gd name="T11" fmla="*/ 11460 h 553"/>
                    <a:gd name="T12" fmla="*/ 165226 w 299"/>
                    <a:gd name="T13" fmla="*/ 11460 h 553"/>
                    <a:gd name="T14" fmla="*/ 185565 w 299"/>
                    <a:gd name="T15" fmla="*/ 7037 h 553"/>
                    <a:gd name="T16" fmla="*/ 216166 w 299"/>
                    <a:gd name="T17" fmla="*/ 4615 h 553"/>
                    <a:gd name="T18" fmla="*/ 246668 w 299"/>
                    <a:gd name="T19" fmla="*/ 2258 h 553"/>
                    <a:gd name="T20" fmla="*/ 277395 w 299"/>
                    <a:gd name="T21" fmla="*/ 0 h 553"/>
                    <a:gd name="T22" fmla="*/ 267426 w 299"/>
                    <a:gd name="T23" fmla="*/ 2258 h 553"/>
                    <a:gd name="T24" fmla="*/ 267426 w 299"/>
                    <a:gd name="T25" fmla="*/ 2258 h 553"/>
                    <a:gd name="T26" fmla="*/ 257197 w 299"/>
                    <a:gd name="T27" fmla="*/ 4615 h 553"/>
                    <a:gd name="T28" fmla="*/ 267426 w 299"/>
                    <a:gd name="T29" fmla="*/ 7037 h 553"/>
                    <a:gd name="T30" fmla="*/ 267426 w 299"/>
                    <a:gd name="T31" fmla="*/ 11460 h 553"/>
                    <a:gd name="T32" fmla="*/ 277395 w 299"/>
                    <a:gd name="T33" fmla="*/ 9331 h 553"/>
                    <a:gd name="T34" fmla="*/ 287725 w 299"/>
                    <a:gd name="T35" fmla="*/ 16244 h 553"/>
                    <a:gd name="T36" fmla="*/ 297743 w 299"/>
                    <a:gd name="T37" fmla="*/ 23095 h 553"/>
                    <a:gd name="T38" fmla="*/ 308185 w 299"/>
                    <a:gd name="T39" fmla="*/ 30194 h 553"/>
                    <a:gd name="T40" fmla="*/ 297743 w 299"/>
                    <a:gd name="T41" fmla="*/ 32557 h 553"/>
                    <a:gd name="T42" fmla="*/ 308185 w 299"/>
                    <a:gd name="T43" fmla="*/ 39384 h 553"/>
                    <a:gd name="T44" fmla="*/ 328391 w 299"/>
                    <a:gd name="T45" fmla="*/ 34865 h 553"/>
                    <a:gd name="T46" fmla="*/ 328391 w 299"/>
                    <a:gd name="T47" fmla="*/ 39384 h 553"/>
                    <a:gd name="T48" fmla="*/ 328391 w 299"/>
                    <a:gd name="T49" fmla="*/ 39384 h 553"/>
                    <a:gd name="T50" fmla="*/ 339603 w 299"/>
                    <a:gd name="T51" fmla="*/ 41700 h 553"/>
                    <a:gd name="T52" fmla="*/ 328391 w 299"/>
                    <a:gd name="T53" fmla="*/ 48733 h 553"/>
                    <a:gd name="T54" fmla="*/ 328391 w 299"/>
                    <a:gd name="T55" fmla="*/ 58041 h 553"/>
                    <a:gd name="T56" fmla="*/ 339603 w 299"/>
                    <a:gd name="T57" fmla="*/ 65227 h 553"/>
                    <a:gd name="T58" fmla="*/ 328391 w 299"/>
                    <a:gd name="T59" fmla="*/ 72120 h 553"/>
                    <a:gd name="T60" fmla="*/ 318020 w 299"/>
                    <a:gd name="T61" fmla="*/ 79101 h 553"/>
                    <a:gd name="T62" fmla="*/ 318020 w 299"/>
                    <a:gd name="T63" fmla="*/ 88262 h 553"/>
                    <a:gd name="T64" fmla="*/ 308185 w 299"/>
                    <a:gd name="T65" fmla="*/ 86091 h 553"/>
                    <a:gd name="T66" fmla="*/ 308185 w 299"/>
                    <a:gd name="T67" fmla="*/ 95416 h 553"/>
                    <a:gd name="T68" fmla="*/ 318020 w 299"/>
                    <a:gd name="T69" fmla="*/ 93167 h 553"/>
                    <a:gd name="T70" fmla="*/ 318020 w 299"/>
                    <a:gd name="T71" fmla="*/ 93167 h 553"/>
                    <a:gd name="T72" fmla="*/ 339603 w 299"/>
                    <a:gd name="T73" fmla="*/ 93167 h 553"/>
                    <a:gd name="T74" fmla="*/ 328391 w 299"/>
                    <a:gd name="T75" fmla="*/ 102416 h 553"/>
                    <a:gd name="T76" fmla="*/ 308185 w 299"/>
                    <a:gd name="T77" fmla="*/ 107053 h 553"/>
                    <a:gd name="T78" fmla="*/ 287725 w 299"/>
                    <a:gd name="T79" fmla="*/ 111730 h 553"/>
                    <a:gd name="T80" fmla="*/ 267426 w 299"/>
                    <a:gd name="T81" fmla="*/ 118825 h 553"/>
                    <a:gd name="T82" fmla="*/ 236469 w 299"/>
                    <a:gd name="T83" fmla="*/ 120902 h 553"/>
                    <a:gd name="T84" fmla="*/ 205813 w 299"/>
                    <a:gd name="T85" fmla="*/ 123199 h 553"/>
                    <a:gd name="T86" fmla="*/ 175185 w 299"/>
                    <a:gd name="T87" fmla="*/ 123199 h 553"/>
                    <a:gd name="T88" fmla="*/ 165226 w 299"/>
                    <a:gd name="T89" fmla="*/ 113990 h 553"/>
                    <a:gd name="T90" fmla="*/ 154626 w 299"/>
                    <a:gd name="T91" fmla="*/ 113990 h 553"/>
                    <a:gd name="T92" fmla="*/ 112179 w 299"/>
                    <a:gd name="T93" fmla="*/ 100052 h 553"/>
                    <a:gd name="T94" fmla="*/ 102337 w 299"/>
                    <a:gd name="T95" fmla="*/ 93167 h 553"/>
                    <a:gd name="T96" fmla="*/ 102337 w 299"/>
                    <a:gd name="T97" fmla="*/ 88262 h 553"/>
                    <a:gd name="T98" fmla="*/ 102337 w 299"/>
                    <a:gd name="T99" fmla="*/ 79101 h 553"/>
                    <a:gd name="T100" fmla="*/ 91977 w 299"/>
                    <a:gd name="T101" fmla="*/ 74483 h 553"/>
                    <a:gd name="T102" fmla="*/ 81815 w 299"/>
                    <a:gd name="T103" fmla="*/ 67465 h 553"/>
                    <a:gd name="T104" fmla="*/ 61299 w 299"/>
                    <a:gd name="T105" fmla="*/ 62891 h 553"/>
                    <a:gd name="T106" fmla="*/ 40852 w 299"/>
                    <a:gd name="T107" fmla="*/ 55930 h 553"/>
                    <a:gd name="T108" fmla="*/ 10409 w 299"/>
                    <a:gd name="T109" fmla="*/ 53622 h 553"/>
                    <a:gd name="T110" fmla="*/ 20344 w 299"/>
                    <a:gd name="T111" fmla="*/ 46413 h 553"/>
                    <a:gd name="T112" fmla="*/ 20344 w 299"/>
                    <a:gd name="T113" fmla="*/ 44071 h 553"/>
                    <a:gd name="T114" fmla="*/ 20344 w 299"/>
                    <a:gd name="T115" fmla="*/ 39384 h 553"/>
                    <a:gd name="T116" fmla="*/ 10409 w 299"/>
                    <a:gd name="T117" fmla="*/ 32557 h 55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99" h="553">
                      <a:moveTo>
                        <a:pt x="9" y="133"/>
                      </a:moveTo>
                      <a:lnTo>
                        <a:pt x="0" y="123"/>
                      </a:lnTo>
                      <a:lnTo>
                        <a:pt x="0" y="113"/>
                      </a:lnTo>
                      <a:lnTo>
                        <a:pt x="0" y="102"/>
                      </a:lnTo>
                      <a:lnTo>
                        <a:pt x="0" y="92"/>
                      </a:lnTo>
                      <a:lnTo>
                        <a:pt x="0" y="82"/>
                      </a:lnTo>
                      <a:lnTo>
                        <a:pt x="9" y="82"/>
                      </a:lnTo>
                      <a:lnTo>
                        <a:pt x="9" y="72"/>
                      </a:lnTo>
                      <a:lnTo>
                        <a:pt x="18" y="72"/>
                      </a:lnTo>
                      <a:lnTo>
                        <a:pt x="27" y="72"/>
                      </a:lnTo>
                      <a:lnTo>
                        <a:pt x="36" y="61"/>
                      </a:lnTo>
                      <a:lnTo>
                        <a:pt x="45" y="61"/>
                      </a:lnTo>
                      <a:lnTo>
                        <a:pt x="54" y="61"/>
                      </a:lnTo>
                      <a:lnTo>
                        <a:pt x="63" y="61"/>
                      </a:lnTo>
                      <a:lnTo>
                        <a:pt x="72" y="61"/>
                      </a:lnTo>
                      <a:lnTo>
                        <a:pt x="81" y="61"/>
                      </a:lnTo>
                      <a:lnTo>
                        <a:pt x="90" y="61"/>
                      </a:lnTo>
                      <a:lnTo>
                        <a:pt x="90" y="51"/>
                      </a:lnTo>
                      <a:lnTo>
                        <a:pt x="99" y="51"/>
                      </a:lnTo>
                      <a:lnTo>
                        <a:pt x="109" y="51"/>
                      </a:lnTo>
                      <a:lnTo>
                        <a:pt x="109" y="41"/>
                      </a:lnTo>
                      <a:lnTo>
                        <a:pt x="118" y="41"/>
                      </a:lnTo>
                      <a:lnTo>
                        <a:pt x="118" y="51"/>
                      </a:lnTo>
                      <a:lnTo>
                        <a:pt x="127" y="51"/>
                      </a:lnTo>
                      <a:lnTo>
                        <a:pt x="127" y="41"/>
                      </a:lnTo>
                      <a:lnTo>
                        <a:pt x="136" y="41"/>
                      </a:lnTo>
                      <a:lnTo>
                        <a:pt x="136" y="51"/>
                      </a:lnTo>
                      <a:lnTo>
                        <a:pt x="145" y="51"/>
                      </a:lnTo>
                      <a:lnTo>
                        <a:pt x="145" y="41"/>
                      </a:lnTo>
                      <a:lnTo>
                        <a:pt x="154" y="41"/>
                      </a:lnTo>
                      <a:lnTo>
                        <a:pt x="154" y="31"/>
                      </a:lnTo>
                      <a:lnTo>
                        <a:pt x="163" y="31"/>
                      </a:lnTo>
                      <a:lnTo>
                        <a:pt x="163" y="20"/>
                      </a:lnTo>
                      <a:lnTo>
                        <a:pt x="172" y="20"/>
                      </a:lnTo>
                      <a:lnTo>
                        <a:pt x="181" y="20"/>
                      </a:lnTo>
                      <a:lnTo>
                        <a:pt x="190" y="20"/>
                      </a:lnTo>
                      <a:lnTo>
                        <a:pt x="199" y="20"/>
                      </a:lnTo>
                      <a:lnTo>
                        <a:pt x="199" y="10"/>
                      </a:lnTo>
                      <a:lnTo>
                        <a:pt x="208" y="10"/>
                      </a:lnTo>
                      <a:lnTo>
                        <a:pt x="217" y="10"/>
                      </a:lnTo>
                      <a:lnTo>
                        <a:pt x="217" y="0"/>
                      </a:lnTo>
                      <a:lnTo>
                        <a:pt x="226" y="0"/>
                      </a:lnTo>
                      <a:lnTo>
                        <a:pt x="235" y="0"/>
                      </a:lnTo>
                      <a:lnTo>
                        <a:pt x="244" y="0"/>
                      </a:lnTo>
                      <a:lnTo>
                        <a:pt x="235" y="0"/>
                      </a:lnTo>
                      <a:lnTo>
                        <a:pt x="244" y="0"/>
                      </a:lnTo>
                      <a:lnTo>
                        <a:pt x="244" y="10"/>
                      </a:lnTo>
                      <a:lnTo>
                        <a:pt x="235" y="10"/>
                      </a:lnTo>
                      <a:lnTo>
                        <a:pt x="244" y="10"/>
                      </a:lnTo>
                      <a:lnTo>
                        <a:pt x="244" y="0"/>
                      </a:lnTo>
                      <a:lnTo>
                        <a:pt x="235" y="0"/>
                      </a:lnTo>
                      <a:lnTo>
                        <a:pt x="235" y="10"/>
                      </a:lnTo>
                      <a:lnTo>
                        <a:pt x="235" y="20"/>
                      </a:lnTo>
                      <a:lnTo>
                        <a:pt x="235" y="10"/>
                      </a:lnTo>
                      <a:lnTo>
                        <a:pt x="226" y="10"/>
                      </a:lnTo>
                      <a:lnTo>
                        <a:pt x="226" y="20"/>
                      </a:lnTo>
                      <a:lnTo>
                        <a:pt x="235" y="20"/>
                      </a:lnTo>
                      <a:lnTo>
                        <a:pt x="235" y="31"/>
                      </a:lnTo>
                      <a:lnTo>
                        <a:pt x="244" y="31"/>
                      </a:lnTo>
                      <a:lnTo>
                        <a:pt x="235" y="31"/>
                      </a:lnTo>
                      <a:lnTo>
                        <a:pt x="235" y="41"/>
                      </a:lnTo>
                      <a:lnTo>
                        <a:pt x="235" y="31"/>
                      </a:lnTo>
                      <a:lnTo>
                        <a:pt x="235" y="41"/>
                      </a:lnTo>
                      <a:lnTo>
                        <a:pt x="235" y="51"/>
                      </a:lnTo>
                      <a:lnTo>
                        <a:pt x="235" y="41"/>
                      </a:lnTo>
                      <a:lnTo>
                        <a:pt x="235" y="51"/>
                      </a:lnTo>
                      <a:lnTo>
                        <a:pt x="235" y="41"/>
                      </a:lnTo>
                      <a:lnTo>
                        <a:pt x="244" y="41"/>
                      </a:lnTo>
                      <a:lnTo>
                        <a:pt x="244" y="51"/>
                      </a:lnTo>
                      <a:lnTo>
                        <a:pt x="244" y="61"/>
                      </a:lnTo>
                      <a:lnTo>
                        <a:pt x="244" y="72"/>
                      </a:lnTo>
                      <a:lnTo>
                        <a:pt x="253" y="72"/>
                      </a:lnTo>
                      <a:lnTo>
                        <a:pt x="253" y="82"/>
                      </a:lnTo>
                      <a:lnTo>
                        <a:pt x="262" y="82"/>
                      </a:lnTo>
                      <a:lnTo>
                        <a:pt x="262" y="92"/>
                      </a:lnTo>
                      <a:lnTo>
                        <a:pt x="262" y="102"/>
                      </a:lnTo>
                      <a:lnTo>
                        <a:pt x="262" y="113"/>
                      </a:lnTo>
                      <a:lnTo>
                        <a:pt x="262" y="123"/>
                      </a:lnTo>
                      <a:lnTo>
                        <a:pt x="262" y="133"/>
                      </a:lnTo>
                      <a:lnTo>
                        <a:pt x="271" y="133"/>
                      </a:lnTo>
                      <a:lnTo>
                        <a:pt x="262" y="133"/>
                      </a:lnTo>
                      <a:lnTo>
                        <a:pt x="271" y="133"/>
                      </a:lnTo>
                      <a:lnTo>
                        <a:pt x="262" y="133"/>
                      </a:lnTo>
                      <a:lnTo>
                        <a:pt x="262" y="143"/>
                      </a:lnTo>
                      <a:lnTo>
                        <a:pt x="271" y="143"/>
                      </a:lnTo>
                      <a:lnTo>
                        <a:pt x="271" y="154"/>
                      </a:lnTo>
                      <a:lnTo>
                        <a:pt x="271" y="164"/>
                      </a:lnTo>
                      <a:lnTo>
                        <a:pt x="271" y="174"/>
                      </a:lnTo>
                      <a:lnTo>
                        <a:pt x="280" y="174"/>
                      </a:lnTo>
                      <a:lnTo>
                        <a:pt x="280" y="164"/>
                      </a:lnTo>
                      <a:lnTo>
                        <a:pt x="280" y="154"/>
                      </a:lnTo>
                      <a:lnTo>
                        <a:pt x="289" y="154"/>
                      </a:lnTo>
                      <a:lnTo>
                        <a:pt x="289" y="164"/>
                      </a:lnTo>
                      <a:lnTo>
                        <a:pt x="289" y="174"/>
                      </a:lnTo>
                      <a:lnTo>
                        <a:pt x="289" y="184"/>
                      </a:lnTo>
                      <a:lnTo>
                        <a:pt x="289" y="174"/>
                      </a:lnTo>
                      <a:lnTo>
                        <a:pt x="299" y="174"/>
                      </a:lnTo>
                      <a:lnTo>
                        <a:pt x="289" y="174"/>
                      </a:lnTo>
                      <a:lnTo>
                        <a:pt x="299" y="174"/>
                      </a:lnTo>
                      <a:lnTo>
                        <a:pt x="289" y="174"/>
                      </a:lnTo>
                      <a:lnTo>
                        <a:pt x="289" y="184"/>
                      </a:lnTo>
                      <a:lnTo>
                        <a:pt x="299" y="184"/>
                      </a:lnTo>
                      <a:lnTo>
                        <a:pt x="289" y="184"/>
                      </a:lnTo>
                      <a:lnTo>
                        <a:pt x="299" y="184"/>
                      </a:lnTo>
                      <a:lnTo>
                        <a:pt x="299" y="195"/>
                      </a:lnTo>
                      <a:lnTo>
                        <a:pt x="299" y="205"/>
                      </a:lnTo>
                      <a:lnTo>
                        <a:pt x="299" y="215"/>
                      </a:lnTo>
                      <a:lnTo>
                        <a:pt x="289" y="215"/>
                      </a:lnTo>
                      <a:lnTo>
                        <a:pt x="289" y="225"/>
                      </a:lnTo>
                      <a:lnTo>
                        <a:pt x="289" y="236"/>
                      </a:lnTo>
                      <a:lnTo>
                        <a:pt x="289" y="246"/>
                      </a:lnTo>
                      <a:lnTo>
                        <a:pt x="289" y="256"/>
                      </a:lnTo>
                      <a:lnTo>
                        <a:pt x="289" y="266"/>
                      </a:lnTo>
                      <a:lnTo>
                        <a:pt x="299" y="266"/>
                      </a:lnTo>
                      <a:lnTo>
                        <a:pt x="299" y="277"/>
                      </a:lnTo>
                      <a:lnTo>
                        <a:pt x="299" y="287"/>
                      </a:lnTo>
                      <a:lnTo>
                        <a:pt x="299" y="297"/>
                      </a:lnTo>
                      <a:lnTo>
                        <a:pt x="289" y="297"/>
                      </a:lnTo>
                      <a:lnTo>
                        <a:pt x="289" y="307"/>
                      </a:lnTo>
                      <a:lnTo>
                        <a:pt x="289" y="318"/>
                      </a:lnTo>
                      <a:lnTo>
                        <a:pt x="289" y="328"/>
                      </a:lnTo>
                      <a:lnTo>
                        <a:pt x="289" y="338"/>
                      </a:lnTo>
                      <a:lnTo>
                        <a:pt x="280" y="338"/>
                      </a:lnTo>
                      <a:lnTo>
                        <a:pt x="280" y="348"/>
                      </a:lnTo>
                      <a:lnTo>
                        <a:pt x="280" y="359"/>
                      </a:lnTo>
                      <a:lnTo>
                        <a:pt x="280" y="369"/>
                      </a:lnTo>
                      <a:lnTo>
                        <a:pt x="280" y="379"/>
                      </a:lnTo>
                      <a:lnTo>
                        <a:pt x="280" y="389"/>
                      </a:lnTo>
                      <a:lnTo>
                        <a:pt x="280" y="379"/>
                      </a:lnTo>
                      <a:lnTo>
                        <a:pt x="271" y="379"/>
                      </a:lnTo>
                      <a:lnTo>
                        <a:pt x="271" y="389"/>
                      </a:lnTo>
                      <a:lnTo>
                        <a:pt x="271" y="379"/>
                      </a:lnTo>
                      <a:lnTo>
                        <a:pt x="271" y="389"/>
                      </a:lnTo>
                      <a:lnTo>
                        <a:pt x="271" y="400"/>
                      </a:lnTo>
                      <a:lnTo>
                        <a:pt x="271" y="410"/>
                      </a:lnTo>
                      <a:lnTo>
                        <a:pt x="271" y="420"/>
                      </a:lnTo>
                      <a:lnTo>
                        <a:pt x="271" y="430"/>
                      </a:lnTo>
                      <a:lnTo>
                        <a:pt x="271" y="420"/>
                      </a:lnTo>
                      <a:lnTo>
                        <a:pt x="280" y="420"/>
                      </a:lnTo>
                      <a:lnTo>
                        <a:pt x="280" y="410"/>
                      </a:lnTo>
                      <a:lnTo>
                        <a:pt x="271" y="410"/>
                      </a:lnTo>
                      <a:lnTo>
                        <a:pt x="280" y="410"/>
                      </a:lnTo>
                      <a:lnTo>
                        <a:pt x="271" y="410"/>
                      </a:lnTo>
                      <a:lnTo>
                        <a:pt x="280" y="410"/>
                      </a:lnTo>
                      <a:lnTo>
                        <a:pt x="289" y="410"/>
                      </a:lnTo>
                      <a:lnTo>
                        <a:pt x="289" y="400"/>
                      </a:lnTo>
                      <a:lnTo>
                        <a:pt x="299" y="400"/>
                      </a:lnTo>
                      <a:lnTo>
                        <a:pt x="299" y="410"/>
                      </a:lnTo>
                      <a:lnTo>
                        <a:pt x="289" y="420"/>
                      </a:lnTo>
                      <a:lnTo>
                        <a:pt x="289" y="430"/>
                      </a:lnTo>
                      <a:lnTo>
                        <a:pt x="289" y="441"/>
                      </a:lnTo>
                      <a:lnTo>
                        <a:pt x="289" y="451"/>
                      </a:lnTo>
                      <a:lnTo>
                        <a:pt x="280" y="451"/>
                      </a:lnTo>
                      <a:lnTo>
                        <a:pt x="280" y="461"/>
                      </a:lnTo>
                      <a:lnTo>
                        <a:pt x="280" y="471"/>
                      </a:lnTo>
                      <a:lnTo>
                        <a:pt x="271" y="471"/>
                      </a:lnTo>
                      <a:lnTo>
                        <a:pt x="271" y="482"/>
                      </a:lnTo>
                      <a:lnTo>
                        <a:pt x="262" y="482"/>
                      </a:lnTo>
                      <a:lnTo>
                        <a:pt x="262" y="492"/>
                      </a:lnTo>
                      <a:lnTo>
                        <a:pt x="253" y="492"/>
                      </a:lnTo>
                      <a:lnTo>
                        <a:pt x="253" y="502"/>
                      </a:lnTo>
                      <a:lnTo>
                        <a:pt x="244" y="512"/>
                      </a:lnTo>
                      <a:lnTo>
                        <a:pt x="235" y="512"/>
                      </a:lnTo>
                      <a:lnTo>
                        <a:pt x="235" y="523"/>
                      </a:lnTo>
                      <a:lnTo>
                        <a:pt x="226" y="523"/>
                      </a:lnTo>
                      <a:lnTo>
                        <a:pt x="217" y="523"/>
                      </a:lnTo>
                      <a:lnTo>
                        <a:pt x="217" y="533"/>
                      </a:lnTo>
                      <a:lnTo>
                        <a:pt x="208" y="533"/>
                      </a:lnTo>
                      <a:lnTo>
                        <a:pt x="199" y="533"/>
                      </a:lnTo>
                      <a:lnTo>
                        <a:pt x="199" y="543"/>
                      </a:lnTo>
                      <a:lnTo>
                        <a:pt x="190" y="543"/>
                      </a:lnTo>
                      <a:lnTo>
                        <a:pt x="181" y="543"/>
                      </a:lnTo>
                      <a:lnTo>
                        <a:pt x="172" y="543"/>
                      </a:lnTo>
                      <a:lnTo>
                        <a:pt x="172" y="553"/>
                      </a:lnTo>
                      <a:lnTo>
                        <a:pt x="163" y="553"/>
                      </a:lnTo>
                      <a:lnTo>
                        <a:pt x="154" y="543"/>
                      </a:lnTo>
                      <a:lnTo>
                        <a:pt x="136" y="543"/>
                      </a:lnTo>
                      <a:lnTo>
                        <a:pt x="136" y="533"/>
                      </a:lnTo>
                      <a:lnTo>
                        <a:pt x="163" y="523"/>
                      </a:lnTo>
                      <a:lnTo>
                        <a:pt x="145" y="502"/>
                      </a:lnTo>
                      <a:lnTo>
                        <a:pt x="154" y="492"/>
                      </a:lnTo>
                      <a:lnTo>
                        <a:pt x="145" y="492"/>
                      </a:lnTo>
                      <a:lnTo>
                        <a:pt x="145" y="502"/>
                      </a:lnTo>
                      <a:lnTo>
                        <a:pt x="136" y="502"/>
                      </a:lnTo>
                      <a:lnTo>
                        <a:pt x="127" y="502"/>
                      </a:lnTo>
                      <a:lnTo>
                        <a:pt x="118" y="502"/>
                      </a:lnTo>
                      <a:lnTo>
                        <a:pt x="99" y="482"/>
                      </a:lnTo>
                      <a:lnTo>
                        <a:pt x="99" y="441"/>
                      </a:lnTo>
                      <a:lnTo>
                        <a:pt x="90" y="441"/>
                      </a:lnTo>
                      <a:lnTo>
                        <a:pt x="90" y="430"/>
                      </a:lnTo>
                      <a:lnTo>
                        <a:pt x="90" y="420"/>
                      </a:lnTo>
                      <a:lnTo>
                        <a:pt x="90" y="410"/>
                      </a:lnTo>
                      <a:lnTo>
                        <a:pt x="90" y="400"/>
                      </a:lnTo>
                      <a:lnTo>
                        <a:pt x="90" y="389"/>
                      </a:lnTo>
                      <a:lnTo>
                        <a:pt x="99" y="389"/>
                      </a:lnTo>
                      <a:lnTo>
                        <a:pt x="90" y="389"/>
                      </a:lnTo>
                      <a:lnTo>
                        <a:pt x="90" y="379"/>
                      </a:lnTo>
                      <a:lnTo>
                        <a:pt x="90" y="369"/>
                      </a:lnTo>
                      <a:lnTo>
                        <a:pt x="90" y="359"/>
                      </a:lnTo>
                      <a:lnTo>
                        <a:pt x="90" y="348"/>
                      </a:lnTo>
                      <a:lnTo>
                        <a:pt x="81" y="348"/>
                      </a:lnTo>
                      <a:lnTo>
                        <a:pt x="81" y="338"/>
                      </a:lnTo>
                      <a:lnTo>
                        <a:pt x="90" y="338"/>
                      </a:lnTo>
                      <a:lnTo>
                        <a:pt x="81" y="328"/>
                      </a:lnTo>
                      <a:lnTo>
                        <a:pt x="81" y="318"/>
                      </a:lnTo>
                      <a:lnTo>
                        <a:pt x="81" y="307"/>
                      </a:lnTo>
                      <a:lnTo>
                        <a:pt x="72" y="307"/>
                      </a:lnTo>
                      <a:lnTo>
                        <a:pt x="72" y="297"/>
                      </a:lnTo>
                      <a:lnTo>
                        <a:pt x="63" y="297"/>
                      </a:lnTo>
                      <a:lnTo>
                        <a:pt x="63" y="287"/>
                      </a:lnTo>
                      <a:lnTo>
                        <a:pt x="63" y="277"/>
                      </a:lnTo>
                      <a:lnTo>
                        <a:pt x="54" y="277"/>
                      </a:lnTo>
                      <a:lnTo>
                        <a:pt x="45" y="266"/>
                      </a:lnTo>
                      <a:lnTo>
                        <a:pt x="45" y="256"/>
                      </a:lnTo>
                      <a:lnTo>
                        <a:pt x="36" y="256"/>
                      </a:lnTo>
                      <a:lnTo>
                        <a:pt x="36" y="246"/>
                      </a:lnTo>
                      <a:lnTo>
                        <a:pt x="27" y="246"/>
                      </a:lnTo>
                      <a:lnTo>
                        <a:pt x="27" y="236"/>
                      </a:lnTo>
                      <a:lnTo>
                        <a:pt x="18" y="236"/>
                      </a:lnTo>
                      <a:lnTo>
                        <a:pt x="9" y="236"/>
                      </a:lnTo>
                      <a:lnTo>
                        <a:pt x="9" y="225"/>
                      </a:lnTo>
                      <a:lnTo>
                        <a:pt x="9" y="215"/>
                      </a:lnTo>
                      <a:lnTo>
                        <a:pt x="18" y="215"/>
                      </a:lnTo>
                      <a:lnTo>
                        <a:pt x="18" y="205"/>
                      </a:lnTo>
                      <a:lnTo>
                        <a:pt x="18" y="195"/>
                      </a:lnTo>
                      <a:lnTo>
                        <a:pt x="27" y="205"/>
                      </a:lnTo>
                      <a:lnTo>
                        <a:pt x="27" y="195"/>
                      </a:lnTo>
                      <a:lnTo>
                        <a:pt x="18" y="195"/>
                      </a:lnTo>
                      <a:lnTo>
                        <a:pt x="18" y="184"/>
                      </a:lnTo>
                      <a:lnTo>
                        <a:pt x="27" y="184"/>
                      </a:lnTo>
                      <a:lnTo>
                        <a:pt x="18" y="184"/>
                      </a:lnTo>
                      <a:lnTo>
                        <a:pt x="18" y="174"/>
                      </a:lnTo>
                      <a:lnTo>
                        <a:pt x="18" y="164"/>
                      </a:lnTo>
                      <a:lnTo>
                        <a:pt x="18" y="154"/>
                      </a:lnTo>
                      <a:lnTo>
                        <a:pt x="18" y="143"/>
                      </a:lnTo>
                      <a:lnTo>
                        <a:pt x="9" y="143"/>
                      </a:lnTo>
                      <a:lnTo>
                        <a:pt x="9" y="133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205" name="Freeform 34"/>
                <p:cNvSpPr/>
                <p:nvPr/>
              </p:nvSpPr>
              <p:spPr bwMode="auto">
                <a:xfrm>
                  <a:off x="191" y="2914"/>
                  <a:ext cx="557" cy="743"/>
                </a:xfrm>
                <a:custGeom>
                  <a:avLst/>
                  <a:gdLst>
                    <a:gd name="T0" fmla="*/ 83616 w 398"/>
                    <a:gd name="T1" fmla="*/ 85683 h 574"/>
                    <a:gd name="T2" fmla="*/ 52226 w 398"/>
                    <a:gd name="T3" fmla="*/ 76428 h 574"/>
                    <a:gd name="T4" fmla="*/ 31503 w 398"/>
                    <a:gd name="T5" fmla="*/ 69605 h 574"/>
                    <a:gd name="T6" fmla="*/ 31503 w 398"/>
                    <a:gd name="T7" fmla="*/ 53143 h 574"/>
                    <a:gd name="T8" fmla="*/ 21002 w 398"/>
                    <a:gd name="T9" fmla="*/ 30086 h 574"/>
                    <a:gd name="T10" fmla="*/ 83616 w 398"/>
                    <a:gd name="T11" fmla="*/ 18392 h 574"/>
                    <a:gd name="T12" fmla="*/ 179418 w 398"/>
                    <a:gd name="T13" fmla="*/ 0 h 574"/>
                    <a:gd name="T14" fmla="*/ 200342 w 398"/>
                    <a:gd name="T15" fmla="*/ 2254 h 574"/>
                    <a:gd name="T16" fmla="*/ 220834 w 398"/>
                    <a:gd name="T17" fmla="*/ 4665 h 574"/>
                    <a:gd name="T18" fmla="*/ 241823 w 398"/>
                    <a:gd name="T19" fmla="*/ 7011 h 574"/>
                    <a:gd name="T20" fmla="*/ 262410 w 398"/>
                    <a:gd name="T21" fmla="*/ 4665 h 574"/>
                    <a:gd name="T22" fmla="*/ 294099 w 398"/>
                    <a:gd name="T23" fmla="*/ 4665 h 574"/>
                    <a:gd name="T24" fmla="*/ 273126 w 398"/>
                    <a:gd name="T25" fmla="*/ 7011 h 574"/>
                    <a:gd name="T26" fmla="*/ 273126 w 398"/>
                    <a:gd name="T27" fmla="*/ 14112 h 574"/>
                    <a:gd name="T28" fmla="*/ 283440 w 398"/>
                    <a:gd name="T29" fmla="*/ 20722 h 574"/>
                    <a:gd name="T30" fmla="*/ 294099 w 398"/>
                    <a:gd name="T31" fmla="*/ 25478 h 574"/>
                    <a:gd name="T32" fmla="*/ 304808 w 398"/>
                    <a:gd name="T33" fmla="*/ 30086 h 574"/>
                    <a:gd name="T34" fmla="*/ 304808 w 398"/>
                    <a:gd name="T35" fmla="*/ 32471 h 574"/>
                    <a:gd name="T36" fmla="*/ 294099 w 398"/>
                    <a:gd name="T37" fmla="*/ 34720 h 574"/>
                    <a:gd name="T38" fmla="*/ 283440 w 398"/>
                    <a:gd name="T39" fmla="*/ 39290 h 574"/>
                    <a:gd name="T40" fmla="*/ 304808 w 398"/>
                    <a:gd name="T41" fmla="*/ 41709 h 574"/>
                    <a:gd name="T42" fmla="*/ 314607 w 398"/>
                    <a:gd name="T43" fmla="*/ 46220 h 574"/>
                    <a:gd name="T44" fmla="*/ 335425 w 398"/>
                    <a:gd name="T45" fmla="*/ 51138 h 574"/>
                    <a:gd name="T46" fmla="*/ 346430 w 398"/>
                    <a:gd name="T47" fmla="*/ 55445 h 574"/>
                    <a:gd name="T48" fmla="*/ 367242 w 398"/>
                    <a:gd name="T49" fmla="*/ 57656 h 574"/>
                    <a:gd name="T50" fmla="*/ 377850 w 398"/>
                    <a:gd name="T51" fmla="*/ 64984 h 574"/>
                    <a:gd name="T52" fmla="*/ 377850 w 398"/>
                    <a:gd name="T53" fmla="*/ 66878 h 574"/>
                    <a:gd name="T54" fmla="*/ 377850 w 398"/>
                    <a:gd name="T55" fmla="*/ 74128 h 574"/>
                    <a:gd name="T56" fmla="*/ 377850 w 398"/>
                    <a:gd name="T57" fmla="*/ 76428 h 574"/>
                    <a:gd name="T58" fmla="*/ 377850 w 398"/>
                    <a:gd name="T59" fmla="*/ 83349 h 574"/>
                    <a:gd name="T60" fmla="*/ 388209 w 398"/>
                    <a:gd name="T61" fmla="*/ 88146 h 574"/>
                    <a:gd name="T62" fmla="*/ 421751 w 398"/>
                    <a:gd name="T63" fmla="*/ 101878 h 574"/>
                    <a:gd name="T64" fmla="*/ 442321 w 398"/>
                    <a:gd name="T65" fmla="*/ 99625 h 574"/>
                    <a:gd name="T66" fmla="*/ 462938 w 398"/>
                    <a:gd name="T67" fmla="*/ 106545 h 574"/>
                    <a:gd name="T68" fmla="*/ 451626 w 398"/>
                    <a:gd name="T69" fmla="*/ 111161 h 574"/>
                    <a:gd name="T70" fmla="*/ 442321 w 398"/>
                    <a:gd name="T71" fmla="*/ 113339 h 574"/>
                    <a:gd name="T72" fmla="*/ 421751 w 398"/>
                    <a:gd name="T73" fmla="*/ 115751 h 574"/>
                    <a:gd name="T74" fmla="*/ 399618 w 398"/>
                    <a:gd name="T75" fmla="*/ 117998 h 574"/>
                    <a:gd name="T76" fmla="*/ 377850 w 398"/>
                    <a:gd name="T77" fmla="*/ 120252 h 574"/>
                    <a:gd name="T78" fmla="*/ 346430 w 398"/>
                    <a:gd name="T79" fmla="*/ 120252 h 574"/>
                    <a:gd name="T80" fmla="*/ 325716 w 398"/>
                    <a:gd name="T81" fmla="*/ 122600 h 574"/>
                    <a:gd name="T82" fmla="*/ 304808 w 398"/>
                    <a:gd name="T83" fmla="*/ 125047 h 574"/>
                    <a:gd name="T84" fmla="*/ 283440 w 398"/>
                    <a:gd name="T85" fmla="*/ 127286 h 574"/>
                    <a:gd name="T86" fmla="*/ 262410 w 398"/>
                    <a:gd name="T87" fmla="*/ 129587 h 574"/>
                    <a:gd name="T88" fmla="*/ 241823 w 398"/>
                    <a:gd name="T89" fmla="*/ 125047 h 574"/>
                    <a:gd name="T90" fmla="*/ 241823 w 398"/>
                    <a:gd name="T91" fmla="*/ 122600 h 574"/>
                    <a:gd name="T92" fmla="*/ 241823 w 398"/>
                    <a:gd name="T93" fmla="*/ 120252 h 574"/>
                    <a:gd name="T94" fmla="*/ 231586 w 398"/>
                    <a:gd name="T95" fmla="*/ 115751 h 574"/>
                    <a:gd name="T96" fmla="*/ 231586 w 398"/>
                    <a:gd name="T97" fmla="*/ 113339 h 574"/>
                    <a:gd name="T98" fmla="*/ 231586 w 398"/>
                    <a:gd name="T99" fmla="*/ 111161 h 574"/>
                    <a:gd name="T100" fmla="*/ 220834 w 398"/>
                    <a:gd name="T101" fmla="*/ 106545 h 574"/>
                    <a:gd name="T102" fmla="*/ 210146 w 398"/>
                    <a:gd name="T103" fmla="*/ 101878 h 574"/>
                    <a:gd name="T104" fmla="*/ 210146 w 398"/>
                    <a:gd name="T105" fmla="*/ 99625 h 574"/>
                    <a:gd name="T106" fmla="*/ 189034 w 398"/>
                    <a:gd name="T107" fmla="*/ 97298 h 574"/>
                    <a:gd name="T108" fmla="*/ 167828 w 398"/>
                    <a:gd name="T109" fmla="*/ 94764 h 574"/>
                    <a:gd name="T110" fmla="*/ 145790 w 398"/>
                    <a:gd name="T111" fmla="*/ 92586 h 574"/>
                    <a:gd name="T112" fmla="*/ 115888 w 398"/>
                    <a:gd name="T113" fmla="*/ 92586 h 57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398" h="574">
                      <a:moveTo>
                        <a:pt x="81" y="410"/>
                      </a:moveTo>
                      <a:lnTo>
                        <a:pt x="72" y="400"/>
                      </a:lnTo>
                      <a:lnTo>
                        <a:pt x="72" y="379"/>
                      </a:lnTo>
                      <a:lnTo>
                        <a:pt x="72" y="369"/>
                      </a:lnTo>
                      <a:lnTo>
                        <a:pt x="54" y="359"/>
                      </a:lnTo>
                      <a:lnTo>
                        <a:pt x="45" y="338"/>
                      </a:lnTo>
                      <a:lnTo>
                        <a:pt x="45" y="328"/>
                      </a:lnTo>
                      <a:lnTo>
                        <a:pt x="45" y="318"/>
                      </a:lnTo>
                      <a:lnTo>
                        <a:pt x="27" y="308"/>
                      </a:lnTo>
                      <a:lnTo>
                        <a:pt x="27" y="297"/>
                      </a:lnTo>
                      <a:lnTo>
                        <a:pt x="27" y="267"/>
                      </a:lnTo>
                      <a:lnTo>
                        <a:pt x="27" y="236"/>
                      </a:lnTo>
                      <a:lnTo>
                        <a:pt x="0" y="154"/>
                      </a:lnTo>
                      <a:lnTo>
                        <a:pt x="9" y="154"/>
                      </a:lnTo>
                      <a:lnTo>
                        <a:pt x="18" y="133"/>
                      </a:lnTo>
                      <a:lnTo>
                        <a:pt x="27" y="133"/>
                      </a:lnTo>
                      <a:lnTo>
                        <a:pt x="54" y="92"/>
                      </a:lnTo>
                      <a:lnTo>
                        <a:pt x="72" y="82"/>
                      </a:lnTo>
                      <a:lnTo>
                        <a:pt x="135" y="0"/>
                      </a:lnTo>
                      <a:lnTo>
                        <a:pt x="144" y="0"/>
                      </a:lnTo>
                      <a:lnTo>
                        <a:pt x="154" y="0"/>
                      </a:lnTo>
                      <a:lnTo>
                        <a:pt x="154" y="10"/>
                      </a:lnTo>
                      <a:lnTo>
                        <a:pt x="163" y="10"/>
                      </a:lnTo>
                      <a:lnTo>
                        <a:pt x="172" y="10"/>
                      </a:lnTo>
                      <a:lnTo>
                        <a:pt x="181" y="10"/>
                      </a:lnTo>
                      <a:lnTo>
                        <a:pt x="181" y="21"/>
                      </a:lnTo>
                      <a:lnTo>
                        <a:pt x="190" y="21"/>
                      </a:lnTo>
                      <a:lnTo>
                        <a:pt x="199" y="21"/>
                      </a:lnTo>
                      <a:lnTo>
                        <a:pt x="208" y="21"/>
                      </a:lnTo>
                      <a:lnTo>
                        <a:pt x="208" y="31"/>
                      </a:lnTo>
                      <a:lnTo>
                        <a:pt x="217" y="31"/>
                      </a:lnTo>
                      <a:lnTo>
                        <a:pt x="226" y="31"/>
                      </a:lnTo>
                      <a:lnTo>
                        <a:pt x="226" y="21"/>
                      </a:lnTo>
                      <a:lnTo>
                        <a:pt x="235" y="21"/>
                      </a:lnTo>
                      <a:lnTo>
                        <a:pt x="244" y="21"/>
                      </a:lnTo>
                      <a:lnTo>
                        <a:pt x="253" y="21"/>
                      </a:lnTo>
                      <a:lnTo>
                        <a:pt x="244" y="21"/>
                      </a:lnTo>
                      <a:lnTo>
                        <a:pt x="244" y="31"/>
                      </a:lnTo>
                      <a:lnTo>
                        <a:pt x="235" y="31"/>
                      </a:lnTo>
                      <a:lnTo>
                        <a:pt x="235" y="41"/>
                      </a:lnTo>
                      <a:lnTo>
                        <a:pt x="235" y="51"/>
                      </a:lnTo>
                      <a:lnTo>
                        <a:pt x="235" y="62"/>
                      </a:lnTo>
                      <a:lnTo>
                        <a:pt x="235" y="72"/>
                      </a:lnTo>
                      <a:lnTo>
                        <a:pt x="244" y="82"/>
                      </a:lnTo>
                      <a:lnTo>
                        <a:pt x="244" y="92"/>
                      </a:lnTo>
                      <a:lnTo>
                        <a:pt x="253" y="92"/>
                      </a:lnTo>
                      <a:lnTo>
                        <a:pt x="253" y="103"/>
                      </a:lnTo>
                      <a:lnTo>
                        <a:pt x="253" y="113"/>
                      </a:lnTo>
                      <a:lnTo>
                        <a:pt x="253" y="123"/>
                      </a:lnTo>
                      <a:lnTo>
                        <a:pt x="253" y="133"/>
                      </a:lnTo>
                      <a:lnTo>
                        <a:pt x="262" y="133"/>
                      </a:lnTo>
                      <a:lnTo>
                        <a:pt x="253" y="133"/>
                      </a:lnTo>
                      <a:lnTo>
                        <a:pt x="253" y="144"/>
                      </a:lnTo>
                      <a:lnTo>
                        <a:pt x="262" y="144"/>
                      </a:lnTo>
                      <a:lnTo>
                        <a:pt x="262" y="154"/>
                      </a:lnTo>
                      <a:lnTo>
                        <a:pt x="253" y="144"/>
                      </a:lnTo>
                      <a:lnTo>
                        <a:pt x="253" y="154"/>
                      </a:lnTo>
                      <a:lnTo>
                        <a:pt x="253" y="164"/>
                      </a:lnTo>
                      <a:lnTo>
                        <a:pt x="244" y="164"/>
                      </a:lnTo>
                      <a:lnTo>
                        <a:pt x="244" y="174"/>
                      </a:lnTo>
                      <a:lnTo>
                        <a:pt x="244" y="185"/>
                      </a:lnTo>
                      <a:lnTo>
                        <a:pt x="253" y="185"/>
                      </a:lnTo>
                      <a:lnTo>
                        <a:pt x="262" y="185"/>
                      </a:lnTo>
                      <a:lnTo>
                        <a:pt x="262" y="195"/>
                      </a:lnTo>
                      <a:lnTo>
                        <a:pt x="271" y="195"/>
                      </a:lnTo>
                      <a:lnTo>
                        <a:pt x="271" y="205"/>
                      </a:lnTo>
                      <a:lnTo>
                        <a:pt x="280" y="205"/>
                      </a:lnTo>
                      <a:lnTo>
                        <a:pt x="280" y="215"/>
                      </a:lnTo>
                      <a:lnTo>
                        <a:pt x="289" y="226"/>
                      </a:lnTo>
                      <a:lnTo>
                        <a:pt x="298" y="226"/>
                      </a:lnTo>
                      <a:lnTo>
                        <a:pt x="298" y="236"/>
                      </a:lnTo>
                      <a:lnTo>
                        <a:pt x="298" y="246"/>
                      </a:lnTo>
                      <a:lnTo>
                        <a:pt x="307" y="246"/>
                      </a:lnTo>
                      <a:lnTo>
                        <a:pt x="307" y="256"/>
                      </a:lnTo>
                      <a:lnTo>
                        <a:pt x="316" y="256"/>
                      </a:lnTo>
                      <a:lnTo>
                        <a:pt x="316" y="267"/>
                      </a:lnTo>
                      <a:lnTo>
                        <a:pt x="316" y="277"/>
                      </a:lnTo>
                      <a:lnTo>
                        <a:pt x="325" y="287"/>
                      </a:lnTo>
                      <a:lnTo>
                        <a:pt x="316" y="287"/>
                      </a:lnTo>
                      <a:lnTo>
                        <a:pt x="316" y="297"/>
                      </a:lnTo>
                      <a:lnTo>
                        <a:pt x="325" y="297"/>
                      </a:lnTo>
                      <a:lnTo>
                        <a:pt x="325" y="308"/>
                      </a:lnTo>
                      <a:lnTo>
                        <a:pt x="325" y="318"/>
                      </a:lnTo>
                      <a:lnTo>
                        <a:pt x="325" y="328"/>
                      </a:lnTo>
                      <a:lnTo>
                        <a:pt x="325" y="338"/>
                      </a:lnTo>
                      <a:lnTo>
                        <a:pt x="334" y="338"/>
                      </a:lnTo>
                      <a:lnTo>
                        <a:pt x="325" y="338"/>
                      </a:lnTo>
                      <a:lnTo>
                        <a:pt x="325" y="349"/>
                      </a:lnTo>
                      <a:lnTo>
                        <a:pt x="325" y="359"/>
                      </a:lnTo>
                      <a:lnTo>
                        <a:pt x="325" y="369"/>
                      </a:lnTo>
                      <a:lnTo>
                        <a:pt x="325" y="379"/>
                      </a:lnTo>
                      <a:lnTo>
                        <a:pt x="325" y="390"/>
                      </a:lnTo>
                      <a:lnTo>
                        <a:pt x="334" y="390"/>
                      </a:lnTo>
                      <a:lnTo>
                        <a:pt x="334" y="431"/>
                      </a:lnTo>
                      <a:lnTo>
                        <a:pt x="353" y="451"/>
                      </a:lnTo>
                      <a:lnTo>
                        <a:pt x="362" y="451"/>
                      </a:lnTo>
                      <a:lnTo>
                        <a:pt x="371" y="451"/>
                      </a:lnTo>
                      <a:lnTo>
                        <a:pt x="380" y="451"/>
                      </a:lnTo>
                      <a:lnTo>
                        <a:pt x="380" y="441"/>
                      </a:lnTo>
                      <a:lnTo>
                        <a:pt x="389" y="441"/>
                      </a:lnTo>
                      <a:lnTo>
                        <a:pt x="380" y="451"/>
                      </a:lnTo>
                      <a:lnTo>
                        <a:pt x="398" y="472"/>
                      </a:lnTo>
                      <a:lnTo>
                        <a:pt x="371" y="482"/>
                      </a:lnTo>
                      <a:lnTo>
                        <a:pt x="371" y="492"/>
                      </a:lnTo>
                      <a:lnTo>
                        <a:pt x="389" y="492"/>
                      </a:lnTo>
                      <a:lnTo>
                        <a:pt x="398" y="502"/>
                      </a:lnTo>
                      <a:lnTo>
                        <a:pt x="389" y="502"/>
                      </a:lnTo>
                      <a:lnTo>
                        <a:pt x="380" y="502"/>
                      </a:lnTo>
                      <a:lnTo>
                        <a:pt x="380" y="513"/>
                      </a:lnTo>
                      <a:lnTo>
                        <a:pt x="371" y="513"/>
                      </a:lnTo>
                      <a:lnTo>
                        <a:pt x="362" y="513"/>
                      </a:lnTo>
                      <a:lnTo>
                        <a:pt x="353" y="513"/>
                      </a:lnTo>
                      <a:lnTo>
                        <a:pt x="353" y="523"/>
                      </a:lnTo>
                      <a:lnTo>
                        <a:pt x="344" y="523"/>
                      </a:lnTo>
                      <a:lnTo>
                        <a:pt x="334" y="523"/>
                      </a:lnTo>
                      <a:lnTo>
                        <a:pt x="325" y="523"/>
                      </a:lnTo>
                      <a:lnTo>
                        <a:pt x="325" y="533"/>
                      </a:lnTo>
                      <a:lnTo>
                        <a:pt x="316" y="533"/>
                      </a:lnTo>
                      <a:lnTo>
                        <a:pt x="307" y="533"/>
                      </a:lnTo>
                      <a:lnTo>
                        <a:pt x="298" y="533"/>
                      </a:lnTo>
                      <a:lnTo>
                        <a:pt x="298" y="543"/>
                      </a:lnTo>
                      <a:lnTo>
                        <a:pt x="289" y="543"/>
                      </a:lnTo>
                      <a:lnTo>
                        <a:pt x="280" y="543"/>
                      </a:lnTo>
                      <a:lnTo>
                        <a:pt x="280" y="554"/>
                      </a:lnTo>
                      <a:lnTo>
                        <a:pt x="271" y="554"/>
                      </a:lnTo>
                      <a:lnTo>
                        <a:pt x="262" y="554"/>
                      </a:lnTo>
                      <a:lnTo>
                        <a:pt x="253" y="554"/>
                      </a:lnTo>
                      <a:lnTo>
                        <a:pt x="253" y="564"/>
                      </a:lnTo>
                      <a:lnTo>
                        <a:pt x="244" y="564"/>
                      </a:lnTo>
                      <a:lnTo>
                        <a:pt x="235" y="564"/>
                      </a:lnTo>
                      <a:lnTo>
                        <a:pt x="235" y="574"/>
                      </a:lnTo>
                      <a:lnTo>
                        <a:pt x="226" y="574"/>
                      </a:lnTo>
                      <a:lnTo>
                        <a:pt x="226" y="564"/>
                      </a:lnTo>
                      <a:lnTo>
                        <a:pt x="226" y="554"/>
                      </a:lnTo>
                      <a:lnTo>
                        <a:pt x="208" y="554"/>
                      </a:lnTo>
                      <a:lnTo>
                        <a:pt x="208" y="543"/>
                      </a:lnTo>
                      <a:lnTo>
                        <a:pt x="217" y="543"/>
                      </a:lnTo>
                      <a:lnTo>
                        <a:pt x="208" y="543"/>
                      </a:lnTo>
                      <a:lnTo>
                        <a:pt x="217" y="543"/>
                      </a:lnTo>
                      <a:lnTo>
                        <a:pt x="208" y="543"/>
                      </a:lnTo>
                      <a:lnTo>
                        <a:pt x="208" y="533"/>
                      </a:lnTo>
                      <a:lnTo>
                        <a:pt x="199" y="533"/>
                      </a:lnTo>
                      <a:lnTo>
                        <a:pt x="199" y="523"/>
                      </a:lnTo>
                      <a:lnTo>
                        <a:pt x="199" y="513"/>
                      </a:lnTo>
                      <a:lnTo>
                        <a:pt x="208" y="513"/>
                      </a:lnTo>
                      <a:lnTo>
                        <a:pt x="208" y="502"/>
                      </a:lnTo>
                      <a:lnTo>
                        <a:pt x="199" y="502"/>
                      </a:lnTo>
                      <a:lnTo>
                        <a:pt x="208" y="492"/>
                      </a:lnTo>
                      <a:lnTo>
                        <a:pt x="199" y="482"/>
                      </a:lnTo>
                      <a:lnTo>
                        <a:pt x="199" y="492"/>
                      </a:lnTo>
                      <a:lnTo>
                        <a:pt x="199" y="482"/>
                      </a:lnTo>
                      <a:lnTo>
                        <a:pt x="190" y="482"/>
                      </a:lnTo>
                      <a:lnTo>
                        <a:pt x="190" y="472"/>
                      </a:lnTo>
                      <a:lnTo>
                        <a:pt x="181" y="472"/>
                      </a:lnTo>
                      <a:lnTo>
                        <a:pt x="181" y="461"/>
                      </a:lnTo>
                      <a:lnTo>
                        <a:pt x="181" y="451"/>
                      </a:lnTo>
                      <a:lnTo>
                        <a:pt x="172" y="451"/>
                      </a:lnTo>
                      <a:lnTo>
                        <a:pt x="181" y="451"/>
                      </a:lnTo>
                      <a:lnTo>
                        <a:pt x="181" y="441"/>
                      </a:lnTo>
                      <a:lnTo>
                        <a:pt x="172" y="441"/>
                      </a:lnTo>
                      <a:lnTo>
                        <a:pt x="172" y="431"/>
                      </a:lnTo>
                      <a:lnTo>
                        <a:pt x="163" y="431"/>
                      </a:lnTo>
                      <a:lnTo>
                        <a:pt x="154" y="431"/>
                      </a:lnTo>
                      <a:lnTo>
                        <a:pt x="144" y="431"/>
                      </a:lnTo>
                      <a:lnTo>
                        <a:pt x="144" y="420"/>
                      </a:lnTo>
                      <a:lnTo>
                        <a:pt x="135" y="420"/>
                      </a:lnTo>
                      <a:lnTo>
                        <a:pt x="135" y="410"/>
                      </a:lnTo>
                      <a:lnTo>
                        <a:pt x="126" y="410"/>
                      </a:lnTo>
                      <a:lnTo>
                        <a:pt x="117" y="410"/>
                      </a:lnTo>
                      <a:lnTo>
                        <a:pt x="108" y="410"/>
                      </a:lnTo>
                      <a:lnTo>
                        <a:pt x="99" y="410"/>
                      </a:lnTo>
                      <a:lnTo>
                        <a:pt x="90" y="410"/>
                      </a:lnTo>
                      <a:lnTo>
                        <a:pt x="81" y="410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206" name="Freeform 35"/>
                <p:cNvSpPr>
                  <a:spLocks noEditPoints="1"/>
                </p:cNvSpPr>
                <p:nvPr/>
              </p:nvSpPr>
              <p:spPr bwMode="auto">
                <a:xfrm>
                  <a:off x="304" y="3445"/>
                  <a:ext cx="203" cy="491"/>
                </a:xfrm>
                <a:custGeom>
                  <a:avLst/>
                  <a:gdLst>
                    <a:gd name="T0" fmla="*/ 106596 w 145"/>
                    <a:gd name="T1" fmla="*/ 54298 h 379"/>
                    <a:gd name="T2" fmla="*/ 85484 w 145"/>
                    <a:gd name="T3" fmla="*/ 56521 h 379"/>
                    <a:gd name="T4" fmla="*/ 85484 w 145"/>
                    <a:gd name="T5" fmla="*/ 58860 h 379"/>
                    <a:gd name="T6" fmla="*/ 106596 w 145"/>
                    <a:gd name="T7" fmla="*/ 61322 h 379"/>
                    <a:gd name="T8" fmla="*/ 106596 w 145"/>
                    <a:gd name="T9" fmla="*/ 68276 h 379"/>
                    <a:gd name="T10" fmla="*/ 117139 w 145"/>
                    <a:gd name="T11" fmla="*/ 63662 h 379"/>
                    <a:gd name="T12" fmla="*/ 117139 w 145"/>
                    <a:gd name="T13" fmla="*/ 65916 h 379"/>
                    <a:gd name="T14" fmla="*/ 137768 w 145"/>
                    <a:gd name="T15" fmla="*/ 68276 h 379"/>
                    <a:gd name="T16" fmla="*/ 137768 w 145"/>
                    <a:gd name="T17" fmla="*/ 65916 h 379"/>
                    <a:gd name="T18" fmla="*/ 149234 w 145"/>
                    <a:gd name="T19" fmla="*/ 61322 h 379"/>
                    <a:gd name="T20" fmla="*/ 137768 w 145"/>
                    <a:gd name="T21" fmla="*/ 65916 h 379"/>
                    <a:gd name="T22" fmla="*/ 137768 w 145"/>
                    <a:gd name="T23" fmla="*/ 68276 h 379"/>
                    <a:gd name="T24" fmla="*/ 137768 w 145"/>
                    <a:gd name="T25" fmla="*/ 75427 h 379"/>
                    <a:gd name="T26" fmla="*/ 137768 w 145"/>
                    <a:gd name="T27" fmla="*/ 82475 h 379"/>
                    <a:gd name="T28" fmla="*/ 117139 w 145"/>
                    <a:gd name="T29" fmla="*/ 87112 h 379"/>
                    <a:gd name="T30" fmla="*/ 85484 w 145"/>
                    <a:gd name="T31" fmla="*/ 87112 h 379"/>
                    <a:gd name="T32" fmla="*/ 52438 w 145"/>
                    <a:gd name="T33" fmla="*/ 87112 h 379"/>
                    <a:gd name="T34" fmla="*/ 52438 w 145"/>
                    <a:gd name="T35" fmla="*/ 84771 h 379"/>
                    <a:gd name="T36" fmla="*/ 31760 w 145"/>
                    <a:gd name="T37" fmla="*/ 87112 h 379"/>
                    <a:gd name="T38" fmla="*/ 21088 w 145"/>
                    <a:gd name="T39" fmla="*/ 80120 h 379"/>
                    <a:gd name="T40" fmla="*/ 21088 w 145"/>
                    <a:gd name="T41" fmla="*/ 70824 h 379"/>
                    <a:gd name="T42" fmla="*/ 21088 w 145"/>
                    <a:gd name="T43" fmla="*/ 58860 h 379"/>
                    <a:gd name="T44" fmla="*/ 0 w 145"/>
                    <a:gd name="T45" fmla="*/ 56521 h 379"/>
                    <a:gd name="T46" fmla="*/ 10759 w 145"/>
                    <a:gd name="T47" fmla="*/ 47231 h 379"/>
                    <a:gd name="T48" fmla="*/ 10759 w 145"/>
                    <a:gd name="T49" fmla="*/ 42555 h 379"/>
                    <a:gd name="T50" fmla="*/ 10759 w 145"/>
                    <a:gd name="T51" fmla="*/ 37538 h 379"/>
                    <a:gd name="T52" fmla="*/ 10759 w 145"/>
                    <a:gd name="T53" fmla="*/ 28203 h 379"/>
                    <a:gd name="T54" fmla="*/ 0 w 145"/>
                    <a:gd name="T55" fmla="*/ 14301 h 379"/>
                    <a:gd name="T56" fmla="*/ 0 w 145"/>
                    <a:gd name="T57" fmla="*/ 0 h 379"/>
                    <a:gd name="T58" fmla="*/ 31760 w 145"/>
                    <a:gd name="T59" fmla="*/ 0 h 379"/>
                    <a:gd name="T60" fmla="*/ 63083 w 145"/>
                    <a:gd name="T61" fmla="*/ 0 h 379"/>
                    <a:gd name="T62" fmla="*/ 73413 w 145"/>
                    <a:gd name="T63" fmla="*/ 4721 h 379"/>
                    <a:gd name="T64" fmla="*/ 106596 w 145"/>
                    <a:gd name="T65" fmla="*/ 4721 h 379"/>
                    <a:gd name="T66" fmla="*/ 117139 w 145"/>
                    <a:gd name="T67" fmla="*/ 9389 h 379"/>
                    <a:gd name="T68" fmla="*/ 117139 w 145"/>
                    <a:gd name="T69" fmla="*/ 11792 h 379"/>
                    <a:gd name="T70" fmla="*/ 127999 w 145"/>
                    <a:gd name="T71" fmla="*/ 16396 h 379"/>
                    <a:gd name="T72" fmla="*/ 137768 w 145"/>
                    <a:gd name="T73" fmla="*/ 16396 h 379"/>
                    <a:gd name="T74" fmla="*/ 149234 w 145"/>
                    <a:gd name="T75" fmla="*/ 21180 h 379"/>
                    <a:gd name="T76" fmla="*/ 137768 w 145"/>
                    <a:gd name="T77" fmla="*/ 25869 h 379"/>
                    <a:gd name="T78" fmla="*/ 149234 w 145"/>
                    <a:gd name="T79" fmla="*/ 30551 h 379"/>
                    <a:gd name="T80" fmla="*/ 158781 w 145"/>
                    <a:gd name="T81" fmla="*/ 30551 h 379"/>
                    <a:gd name="T82" fmla="*/ 169924 w 145"/>
                    <a:gd name="T83" fmla="*/ 33218 h 379"/>
                    <a:gd name="T84" fmla="*/ 158781 w 145"/>
                    <a:gd name="T85" fmla="*/ 37538 h 379"/>
                    <a:gd name="T86" fmla="*/ 149234 w 145"/>
                    <a:gd name="T87" fmla="*/ 42555 h 379"/>
                    <a:gd name="T88" fmla="*/ 127999 w 145"/>
                    <a:gd name="T89" fmla="*/ 44941 h 379"/>
                    <a:gd name="T90" fmla="*/ 117139 w 145"/>
                    <a:gd name="T91" fmla="*/ 49406 h 379"/>
                    <a:gd name="T92" fmla="*/ 117139 w 145"/>
                    <a:gd name="T93" fmla="*/ 51960 h 379"/>
                    <a:gd name="T94" fmla="*/ 137768 w 145"/>
                    <a:gd name="T95" fmla="*/ 58860 h 379"/>
                    <a:gd name="T96" fmla="*/ 149234 w 145"/>
                    <a:gd name="T97" fmla="*/ 58860 h 379"/>
                    <a:gd name="T98" fmla="*/ 149234 w 145"/>
                    <a:gd name="T99" fmla="*/ 61322 h 379"/>
                    <a:gd name="T100" fmla="*/ 137768 w 145"/>
                    <a:gd name="T101" fmla="*/ 61322 h 37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145" h="379">
                      <a:moveTo>
                        <a:pt x="91" y="236"/>
                      </a:moveTo>
                      <a:lnTo>
                        <a:pt x="82" y="236"/>
                      </a:lnTo>
                      <a:lnTo>
                        <a:pt x="91" y="236"/>
                      </a:lnTo>
                      <a:lnTo>
                        <a:pt x="82" y="236"/>
                      </a:lnTo>
                      <a:lnTo>
                        <a:pt x="82" y="246"/>
                      </a:lnTo>
                      <a:lnTo>
                        <a:pt x="73" y="246"/>
                      </a:lnTo>
                      <a:lnTo>
                        <a:pt x="63" y="246"/>
                      </a:lnTo>
                      <a:lnTo>
                        <a:pt x="73" y="246"/>
                      </a:lnTo>
                      <a:lnTo>
                        <a:pt x="73" y="256"/>
                      </a:lnTo>
                      <a:lnTo>
                        <a:pt x="82" y="256"/>
                      </a:lnTo>
                      <a:lnTo>
                        <a:pt x="82" y="267"/>
                      </a:lnTo>
                      <a:lnTo>
                        <a:pt x="91" y="267"/>
                      </a:lnTo>
                      <a:lnTo>
                        <a:pt x="91" y="277"/>
                      </a:lnTo>
                      <a:lnTo>
                        <a:pt x="91" y="287"/>
                      </a:lnTo>
                      <a:lnTo>
                        <a:pt x="91" y="297"/>
                      </a:lnTo>
                      <a:lnTo>
                        <a:pt x="91" y="287"/>
                      </a:lnTo>
                      <a:lnTo>
                        <a:pt x="91" y="277"/>
                      </a:lnTo>
                      <a:lnTo>
                        <a:pt x="100" y="277"/>
                      </a:lnTo>
                      <a:lnTo>
                        <a:pt x="100" y="287"/>
                      </a:lnTo>
                      <a:lnTo>
                        <a:pt x="109" y="287"/>
                      </a:lnTo>
                      <a:lnTo>
                        <a:pt x="100" y="287"/>
                      </a:lnTo>
                      <a:lnTo>
                        <a:pt x="109" y="287"/>
                      </a:lnTo>
                      <a:lnTo>
                        <a:pt x="109" y="297"/>
                      </a:lnTo>
                      <a:lnTo>
                        <a:pt x="118" y="297"/>
                      </a:lnTo>
                      <a:lnTo>
                        <a:pt x="118" y="287"/>
                      </a:lnTo>
                      <a:lnTo>
                        <a:pt x="109" y="287"/>
                      </a:lnTo>
                      <a:lnTo>
                        <a:pt x="118" y="287"/>
                      </a:lnTo>
                      <a:lnTo>
                        <a:pt x="118" y="277"/>
                      </a:lnTo>
                      <a:lnTo>
                        <a:pt x="118" y="267"/>
                      </a:lnTo>
                      <a:lnTo>
                        <a:pt x="127" y="267"/>
                      </a:lnTo>
                      <a:lnTo>
                        <a:pt x="127" y="277"/>
                      </a:lnTo>
                      <a:lnTo>
                        <a:pt x="127" y="287"/>
                      </a:lnTo>
                      <a:lnTo>
                        <a:pt x="118" y="287"/>
                      </a:lnTo>
                      <a:lnTo>
                        <a:pt x="127" y="287"/>
                      </a:lnTo>
                      <a:lnTo>
                        <a:pt x="118" y="287"/>
                      </a:lnTo>
                      <a:lnTo>
                        <a:pt x="118" y="297"/>
                      </a:lnTo>
                      <a:lnTo>
                        <a:pt x="118" y="308"/>
                      </a:lnTo>
                      <a:lnTo>
                        <a:pt x="118" y="318"/>
                      </a:lnTo>
                      <a:lnTo>
                        <a:pt x="118" y="328"/>
                      </a:lnTo>
                      <a:lnTo>
                        <a:pt x="118" y="338"/>
                      </a:lnTo>
                      <a:lnTo>
                        <a:pt x="118" y="349"/>
                      </a:lnTo>
                      <a:lnTo>
                        <a:pt x="118" y="359"/>
                      </a:lnTo>
                      <a:lnTo>
                        <a:pt x="118" y="369"/>
                      </a:lnTo>
                      <a:lnTo>
                        <a:pt x="118" y="379"/>
                      </a:lnTo>
                      <a:lnTo>
                        <a:pt x="100" y="379"/>
                      </a:lnTo>
                      <a:lnTo>
                        <a:pt x="91" y="379"/>
                      </a:lnTo>
                      <a:lnTo>
                        <a:pt x="82" y="379"/>
                      </a:lnTo>
                      <a:lnTo>
                        <a:pt x="73" y="379"/>
                      </a:lnTo>
                      <a:lnTo>
                        <a:pt x="63" y="379"/>
                      </a:lnTo>
                      <a:lnTo>
                        <a:pt x="54" y="379"/>
                      </a:lnTo>
                      <a:lnTo>
                        <a:pt x="45" y="379"/>
                      </a:lnTo>
                      <a:lnTo>
                        <a:pt x="45" y="369"/>
                      </a:lnTo>
                      <a:lnTo>
                        <a:pt x="45" y="379"/>
                      </a:lnTo>
                      <a:lnTo>
                        <a:pt x="45" y="369"/>
                      </a:lnTo>
                      <a:lnTo>
                        <a:pt x="36" y="369"/>
                      </a:lnTo>
                      <a:lnTo>
                        <a:pt x="27" y="369"/>
                      </a:lnTo>
                      <a:lnTo>
                        <a:pt x="27" y="379"/>
                      </a:lnTo>
                      <a:lnTo>
                        <a:pt x="18" y="369"/>
                      </a:lnTo>
                      <a:lnTo>
                        <a:pt x="18" y="359"/>
                      </a:lnTo>
                      <a:lnTo>
                        <a:pt x="18" y="349"/>
                      </a:lnTo>
                      <a:lnTo>
                        <a:pt x="18" y="328"/>
                      </a:lnTo>
                      <a:lnTo>
                        <a:pt x="18" y="318"/>
                      </a:lnTo>
                      <a:lnTo>
                        <a:pt x="18" y="308"/>
                      </a:lnTo>
                      <a:lnTo>
                        <a:pt x="18" y="297"/>
                      </a:lnTo>
                      <a:lnTo>
                        <a:pt x="18" y="277"/>
                      </a:lnTo>
                      <a:lnTo>
                        <a:pt x="18" y="256"/>
                      </a:lnTo>
                      <a:lnTo>
                        <a:pt x="9" y="256"/>
                      </a:lnTo>
                      <a:lnTo>
                        <a:pt x="0" y="256"/>
                      </a:lnTo>
                      <a:lnTo>
                        <a:pt x="0" y="246"/>
                      </a:lnTo>
                      <a:lnTo>
                        <a:pt x="0" y="226"/>
                      </a:lnTo>
                      <a:lnTo>
                        <a:pt x="0" y="205"/>
                      </a:lnTo>
                      <a:lnTo>
                        <a:pt x="9" y="205"/>
                      </a:lnTo>
                      <a:lnTo>
                        <a:pt x="9" y="195"/>
                      </a:lnTo>
                      <a:lnTo>
                        <a:pt x="0" y="185"/>
                      </a:lnTo>
                      <a:lnTo>
                        <a:pt x="9" y="185"/>
                      </a:lnTo>
                      <a:lnTo>
                        <a:pt x="0" y="185"/>
                      </a:lnTo>
                      <a:lnTo>
                        <a:pt x="0" y="174"/>
                      </a:lnTo>
                      <a:lnTo>
                        <a:pt x="9" y="164"/>
                      </a:lnTo>
                      <a:lnTo>
                        <a:pt x="9" y="154"/>
                      </a:lnTo>
                      <a:lnTo>
                        <a:pt x="9" y="133"/>
                      </a:lnTo>
                      <a:lnTo>
                        <a:pt x="9" y="123"/>
                      </a:lnTo>
                      <a:lnTo>
                        <a:pt x="9" y="113"/>
                      </a:lnTo>
                      <a:lnTo>
                        <a:pt x="9" y="82"/>
                      </a:lnTo>
                      <a:lnTo>
                        <a:pt x="0" y="62"/>
                      </a:lnTo>
                      <a:lnTo>
                        <a:pt x="9" y="31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8" y="0"/>
                      </a:lnTo>
                      <a:lnTo>
                        <a:pt x="27" y="0"/>
                      </a:lnTo>
                      <a:lnTo>
                        <a:pt x="36" y="0"/>
                      </a:lnTo>
                      <a:lnTo>
                        <a:pt x="45" y="0"/>
                      </a:lnTo>
                      <a:lnTo>
                        <a:pt x="54" y="0"/>
                      </a:lnTo>
                      <a:lnTo>
                        <a:pt x="54" y="10"/>
                      </a:lnTo>
                      <a:lnTo>
                        <a:pt x="63" y="10"/>
                      </a:lnTo>
                      <a:lnTo>
                        <a:pt x="63" y="21"/>
                      </a:lnTo>
                      <a:lnTo>
                        <a:pt x="73" y="21"/>
                      </a:lnTo>
                      <a:lnTo>
                        <a:pt x="82" y="21"/>
                      </a:lnTo>
                      <a:lnTo>
                        <a:pt x="91" y="21"/>
                      </a:lnTo>
                      <a:lnTo>
                        <a:pt x="91" y="31"/>
                      </a:lnTo>
                      <a:lnTo>
                        <a:pt x="100" y="31"/>
                      </a:lnTo>
                      <a:lnTo>
                        <a:pt x="100" y="41"/>
                      </a:lnTo>
                      <a:lnTo>
                        <a:pt x="91" y="41"/>
                      </a:lnTo>
                      <a:lnTo>
                        <a:pt x="100" y="41"/>
                      </a:lnTo>
                      <a:lnTo>
                        <a:pt x="100" y="51"/>
                      </a:lnTo>
                      <a:lnTo>
                        <a:pt x="100" y="62"/>
                      </a:lnTo>
                      <a:lnTo>
                        <a:pt x="109" y="62"/>
                      </a:lnTo>
                      <a:lnTo>
                        <a:pt x="109" y="72"/>
                      </a:lnTo>
                      <a:lnTo>
                        <a:pt x="118" y="72"/>
                      </a:lnTo>
                      <a:lnTo>
                        <a:pt x="118" y="82"/>
                      </a:lnTo>
                      <a:lnTo>
                        <a:pt x="118" y="72"/>
                      </a:lnTo>
                      <a:lnTo>
                        <a:pt x="127" y="82"/>
                      </a:lnTo>
                      <a:lnTo>
                        <a:pt x="118" y="92"/>
                      </a:lnTo>
                      <a:lnTo>
                        <a:pt x="127" y="92"/>
                      </a:lnTo>
                      <a:lnTo>
                        <a:pt x="127" y="103"/>
                      </a:lnTo>
                      <a:lnTo>
                        <a:pt x="118" y="103"/>
                      </a:lnTo>
                      <a:lnTo>
                        <a:pt x="118" y="113"/>
                      </a:lnTo>
                      <a:lnTo>
                        <a:pt x="118" y="123"/>
                      </a:lnTo>
                      <a:lnTo>
                        <a:pt x="127" y="123"/>
                      </a:lnTo>
                      <a:lnTo>
                        <a:pt x="127" y="133"/>
                      </a:lnTo>
                      <a:lnTo>
                        <a:pt x="136" y="133"/>
                      </a:lnTo>
                      <a:lnTo>
                        <a:pt x="127" y="133"/>
                      </a:lnTo>
                      <a:lnTo>
                        <a:pt x="136" y="133"/>
                      </a:lnTo>
                      <a:lnTo>
                        <a:pt x="127" y="133"/>
                      </a:lnTo>
                      <a:lnTo>
                        <a:pt x="127" y="144"/>
                      </a:lnTo>
                      <a:lnTo>
                        <a:pt x="145" y="144"/>
                      </a:lnTo>
                      <a:lnTo>
                        <a:pt x="145" y="154"/>
                      </a:lnTo>
                      <a:lnTo>
                        <a:pt x="145" y="164"/>
                      </a:lnTo>
                      <a:lnTo>
                        <a:pt x="136" y="164"/>
                      </a:lnTo>
                      <a:lnTo>
                        <a:pt x="136" y="174"/>
                      </a:lnTo>
                      <a:lnTo>
                        <a:pt x="127" y="174"/>
                      </a:lnTo>
                      <a:lnTo>
                        <a:pt x="127" y="185"/>
                      </a:lnTo>
                      <a:lnTo>
                        <a:pt x="118" y="185"/>
                      </a:lnTo>
                      <a:lnTo>
                        <a:pt x="109" y="185"/>
                      </a:lnTo>
                      <a:lnTo>
                        <a:pt x="109" y="195"/>
                      </a:lnTo>
                      <a:lnTo>
                        <a:pt x="109" y="205"/>
                      </a:lnTo>
                      <a:lnTo>
                        <a:pt x="100" y="205"/>
                      </a:lnTo>
                      <a:lnTo>
                        <a:pt x="100" y="215"/>
                      </a:lnTo>
                      <a:lnTo>
                        <a:pt x="100" y="226"/>
                      </a:lnTo>
                      <a:lnTo>
                        <a:pt x="100" y="236"/>
                      </a:lnTo>
                      <a:lnTo>
                        <a:pt x="100" y="226"/>
                      </a:lnTo>
                      <a:lnTo>
                        <a:pt x="91" y="226"/>
                      </a:lnTo>
                      <a:lnTo>
                        <a:pt x="91" y="236"/>
                      </a:lnTo>
                      <a:close/>
                      <a:moveTo>
                        <a:pt x="118" y="256"/>
                      </a:moveTo>
                      <a:lnTo>
                        <a:pt x="127" y="256"/>
                      </a:lnTo>
                      <a:lnTo>
                        <a:pt x="118" y="256"/>
                      </a:lnTo>
                      <a:lnTo>
                        <a:pt x="127" y="256"/>
                      </a:lnTo>
                      <a:lnTo>
                        <a:pt x="127" y="246"/>
                      </a:lnTo>
                      <a:lnTo>
                        <a:pt x="127" y="256"/>
                      </a:lnTo>
                      <a:lnTo>
                        <a:pt x="127" y="267"/>
                      </a:lnTo>
                      <a:lnTo>
                        <a:pt x="127" y="256"/>
                      </a:lnTo>
                      <a:lnTo>
                        <a:pt x="118" y="256"/>
                      </a:lnTo>
                      <a:lnTo>
                        <a:pt x="118" y="267"/>
                      </a:lnTo>
                      <a:lnTo>
                        <a:pt x="118" y="256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</p:grpSp>
          <p:grpSp>
            <p:nvGrpSpPr>
              <p:cNvPr id="7195" name="Group 36"/>
              <p:cNvGrpSpPr/>
              <p:nvPr/>
            </p:nvGrpSpPr>
            <p:grpSpPr bwMode="auto">
              <a:xfrm>
                <a:off x="0" y="1570"/>
                <a:ext cx="1572" cy="1393"/>
                <a:chOff x="0" y="1570"/>
                <a:chExt cx="1572" cy="1393"/>
              </a:xfrm>
            </p:grpSpPr>
            <p:sp>
              <p:nvSpPr>
                <p:cNvPr id="7200" name="Freeform 37"/>
                <p:cNvSpPr/>
                <p:nvPr/>
              </p:nvSpPr>
              <p:spPr bwMode="auto">
                <a:xfrm>
                  <a:off x="567" y="2088"/>
                  <a:ext cx="493" cy="835"/>
                </a:xfrm>
                <a:custGeom>
                  <a:avLst/>
                  <a:gdLst>
                    <a:gd name="T0" fmla="*/ 141026 w 353"/>
                    <a:gd name="T1" fmla="*/ 6791 h 645"/>
                    <a:gd name="T2" fmla="*/ 151199 w 353"/>
                    <a:gd name="T3" fmla="*/ 0 h 645"/>
                    <a:gd name="T4" fmla="*/ 191234 w 353"/>
                    <a:gd name="T5" fmla="*/ 2255 h 645"/>
                    <a:gd name="T6" fmla="*/ 211165 w 353"/>
                    <a:gd name="T7" fmla="*/ 11443 h 645"/>
                    <a:gd name="T8" fmla="*/ 221303 w 353"/>
                    <a:gd name="T9" fmla="*/ 16032 h 645"/>
                    <a:gd name="T10" fmla="*/ 231001 w 353"/>
                    <a:gd name="T11" fmla="*/ 23029 h 645"/>
                    <a:gd name="T12" fmla="*/ 261589 w 353"/>
                    <a:gd name="T13" fmla="*/ 30158 h 645"/>
                    <a:gd name="T14" fmla="*/ 291586 w 353"/>
                    <a:gd name="T15" fmla="*/ 34528 h 645"/>
                    <a:gd name="T16" fmla="*/ 322616 w 353"/>
                    <a:gd name="T17" fmla="*/ 39324 h 645"/>
                    <a:gd name="T18" fmla="*/ 342896 w 353"/>
                    <a:gd name="T19" fmla="*/ 43924 h 645"/>
                    <a:gd name="T20" fmla="*/ 362379 w 353"/>
                    <a:gd name="T21" fmla="*/ 48610 h 645"/>
                    <a:gd name="T22" fmla="*/ 382363 w 353"/>
                    <a:gd name="T23" fmla="*/ 55606 h 645"/>
                    <a:gd name="T24" fmla="*/ 382363 w 353"/>
                    <a:gd name="T25" fmla="*/ 60152 h 645"/>
                    <a:gd name="T26" fmla="*/ 382363 w 353"/>
                    <a:gd name="T27" fmla="*/ 64682 h 645"/>
                    <a:gd name="T28" fmla="*/ 353214 w 353"/>
                    <a:gd name="T29" fmla="*/ 69357 h 645"/>
                    <a:gd name="T30" fmla="*/ 291586 w 353"/>
                    <a:gd name="T31" fmla="*/ 80779 h 645"/>
                    <a:gd name="T32" fmla="*/ 241347 w 353"/>
                    <a:gd name="T33" fmla="*/ 92506 h 645"/>
                    <a:gd name="T34" fmla="*/ 191234 w 353"/>
                    <a:gd name="T35" fmla="*/ 95011 h 645"/>
                    <a:gd name="T36" fmla="*/ 171191 w 353"/>
                    <a:gd name="T37" fmla="*/ 90273 h 645"/>
                    <a:gd name="T38" fmla="*/ 181300 w 353"/>
                    <a:gd name="T39" fmla="*/ 95011 h 645"/>
                    <a:gd name="T40" fmla="*/ 191234 w 353"/>
                    <a:gd name="T41" fmla="*/ 104400 h 645"/>
                    <a:gd name="T42" fmla="*/ 171191 w 353"/>
                    <a:gd name="T43" fmla="*/ 109047 h 645"/>
                    <a:gd name="T44" fmla="*/ 191234 w 353"/>
                    <a:gd name="T45" fmla="*/ 109047 h 645"/>
                    <a:gd name="T46" fmla="*/ 181300 w 353"/>
                    <a:gd name="T47" fmla="*/ 118148 h 645"/>
                    <a:gd name="T48" fmla="*/ 201529 w 353"/>
                    <a:gd name="T49" fmla="*/ 125056 h 645"/>
                    <a:gd name="T50" fmla="*/ 211165 w 353"/>
                    <a:gd name="T51" fmla="*/ 122834 h 645"/>
                    <a:gd name="T52" fmla="*/ 221303 w 353"/>
                    <a:gd name="T53" fmla="*/ 127435 h 645"/>
                    <a:gd name="T54" fmla="*/ 241347 w 353"/>
                    <a:gd name="T55" fmla="*/ 132102 h 645"/>
                    <a:gd name="T56" fmla="*/ 211165 w 353"/>
                    <a:gd name="T57" fmla="*/ 136656 h 645"/>
                    <a:gd name="T58" fmla="*/ 181300 w 353"/>
                    <a:gd name="T59" fmla="*/ 138877 h 645"/>
                    <a:gd name="T60" fmla="*/ 151199 w 353"/>
                    <a:gd name="T61" fmla="*/ 141318 h 645"/>
                    <a:gd name="T62" fmla="*/ 131100 w 353"/>
                    <a:gd name="T63" fmla="*/ 145861 h 645"/>
                    <a:gd name="T64" fmla="*/ 112041 w 353"/>
                    <a:gd name="T65" fmla="*/ 145861 h 645"/>
                    <a:gd name="T66" fmla="*/ 91899 w 353"/>
                    <a:gd name="T67" fmla="*/ 145861 h 645"/>
                    <a:gd name="T68" fmla="*/ 100978 w 353"/>
                    <a:gd name="T69" fmla="*/ 138877 h 645"/>
                    <a:gd name="T70" fmla="*/ 70202 w 353"/>
                    <a:gd name="T71" fmla="*/ 129703 h 645"/>
                    <a:gd name="T72" fmla="*/ 50266 w 353"/>
                    <a:gd name="T73" fmla="*/ 125056 h 645"/>
                    <a:gd name="T74" fmla="*/ 30119 w 353"/>
                    <a:gd name="T75" fmla="*/ 120435 h 645"/>
                    <a:gd name="T76" fmla="*/ 10248 w 353"/>
                    <a:gd name="T77" fmla="*/ 115855 h 645"/>
                    <a:gd name="T78" fmla="*/ 0 w 353"/>
                    <a:gd name="T79" fmla="*/ 109047 h 645"/>
                    <a:gd name="T80" fmla="*/ 10248 w 353"/>
                    <a:gd name="T81" fmla="*/ 101970 h 645"/>
                    <a:gd name="T82" fmla="*/ 30119 w 353"/>
                    <a:gd name="T83" fmla="*/ 101970 h 645"/>
                    <a:gd name="T84" fmla="*/ 50266 w 353"/>
                    <a:gd name="T85" fmla="*/ 101970 h 645"/>
                    <a:gd name="T86" fmla="*/ 59847 w 353"/>
                    <a:gd name="T87" fmla="*/ 95011 h 645"/>
                    <a:gd name="T88" fmla="*/ 70202 w 353"/>
                    <a:gd name="T89" fmla="*/ 78824 h 645"/>
                    <a:gd name="T90" fmla="*/ 91899 w 353"/>
                    <a:gd name="T91" fmla="*/ 67024 h 645"/>
                    <a:gd name="T92" fmla="*/ 70202 w 353"/>
                    <a:gd name="T93" fmla="*/ 67024 h 645"/>
                    <a:gd name="T94" fmla="*/ 50266 w 353"/>
                    <a:gd name="T95" fmla="*/ 62348 h 645"/>
                    <a:gd name="T96" fmla="*/ 59847 w 353"/>
                    <a:gd name="T97" fmla="*/ 55606 h 645"/>
                    <a:gd name="T98" fmla="*/ 59847 w 353"/>
                    <a:gd name="T99" fmla="*/ 50908 h 645"/>
                    <a:gd name="T100" fmla="*/ 59847 w 353"/>
                    <a:gd name="T101" fmla="*/ 46281 h 645"/>
                    <a:gd name="T102" fmla="*/ 80433 w 353"/>
                    <a:gd name="T103" fmla="*/ 41608 h 645"/>
                    <a:gd name="T104" fmla="*/ 100978 w 353"/>
                    <a:gd name="T105" fmla="*/ 46281 h 645"/>
                    <a:gd name="T106" fmla="*/ 120960 w 353"/>
                    <a:gd name="T107" fmla="*/ 41608 h 645"/>
                    <a:gd name="T108" fmla="*/ 112041 w 353"/>
                    <a:gd name="T109" fmla="*/ 34528 h 645"/>
                    <a:gd name="T110" fmla="*/ 100978 w 353"/>
                    <a:gd name="T111" fmla="*/ 25403 h 645"/>
                    <a:gd name="T112" fmla="*/ 112041 w 353"/>
                    <a:gd name="T113" fmla="*/ 16032 h 645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353" h="645">
                      <a:moveTo>
                        <a:pt x="100" y="61"/>
                      </a:moveTo>
                      <a:lnTo>
                        <a:pt x="109" y="41"/>
                      </a:lnTo>
                      <a:lnTo>
                        <a:pt x="109" y="30"/>
                      </a:lnTo>
                      <a:lnTo>
                        <a:pt x="127" y="30"/>
                      </a:lnTo>
                      <a:lnTo>
                        <a:pt x="136" y="30"/>
                      </a:lnTo>
                      <a:lnTo>
                        <a:pt x="145" y="10"/>
                      </a:lnTo>
                      <a:lnTo>
                        <a:pt x="136" y="10"/>
                      </a:lnTo>
                      <a:lnTo>
                        <a:pt x="136" y="0"/>
                      </a:lnTo>
                      <a:lnTo>
                        <a:pt x="145" y="0"/>
                      </a:lnTo>
                      <a:lnTo>
                        <a:pt x="154" y="10"/>
                      </a:lnTo>
                      <a:lnTo>
                        <a:pt x="163" y="10"/>
                      </a:lnTo>
                      <a:lnTo>
                        <a:pt x="172" y="10"/>
                      </a:lnTo>
                      <a:lnTo>
                        <a:pt x="172" y="20"/>
                      </a:lnTo>
                      <a:lnTo>
                        <a:pt x="181" y="30"/>
                      </a:lnTo>
                      <a:lnTo>
                        <a:pt x="190" y="41"/>
                      </a:lnTo>
                      <a:lnTo>
                        <a:pt x="190" y="51"/>
                      </a:lnTo>
                      <a:lnTo>
                        <a:pt x="199" y="61"/>
                      </a:lnTo>
                      <a:lnTo>
                        <a:pt x="190" y="61"/>
                      </a:lnTo>
                      <a:lnTo>
                        <a:pt x="199" y="61"/>
                      </a:lnTo>
                      <a:lnTo>
                        <a:pt x="199" y="71"/>
                      </a:lnTo>
                      <a:lnTo>
                        <a:pt x="199" y="82"/>
                      </a:lnTo>
                      <a:lnTo>
                        <a:pt x="208" y="82"/>
                      </a:lnTo>
                      <a:lnTo>
                        <a:pt x="208" y="92"/>
                      </a:lnTo>
                      <a:lnTo>
                        <a:pt x="208" y="102"/>
                      </a:lnTo>
                      <a:lnTo>
                        <a:pt x="217" y="112"/>
                      </a:lnTo>
                      <a:lnTo>
                        <a:pt x="217" y="123"/>
                      </a:lnTo>
                      <a:lnTo>
                        <a:pt x="226" y="123"/>
                      </a:lnTo>
                      <a:lnTo>
                        <a:pt x="235" y="133"/>
                      </a:lnTo>
                      <a:lnTo>
                        <a:pt x="244" y="133"/>
                      </a:lnTo>
                      <a:lnTo>
                        <a:pt x="253" y="143"/>
                      </a:lnTo>
                      <a:lnTo>
                        <a:pt x="253" y="153"/>
                      </a:lnTo>
                      <a:lnTo>
                        <a:pt x="262" y="153"/>
                      </a:lnTo>
                      <a:lnTo>
                        <a:pt x="262" y="164"/>
                      </a:lnTo>
                      <a:lnTo>
                        <a:pt x="272" y="174"/>
                      </a:lnTo>
                      <a:lnTo>
                        <a:pt x="281" y="174"/>
                      </a:lnTo>
                      <a:lnTo>
                        <a:pt x="290" y="174"/>
                      </a:lnTo>
                      <a:lnTo>
                        <a:pt x="290" y="184"/>
                      </a:lnTo>
                      <a:lnTo>
                        <a:pt x="299" y="184"/>
                      </a:lnTo>
                      <a:lnTo>
                        <a:pt x="308" y="184"/>
                      </a:lnTo>
                      <a:lnTo>
                        <a:pt x="308" y="194"/>
                      </a:lnTo>
                      <a:lnTo>
                        <a:pt x="308" y="205"/>
                      </a:lnTo>
                      <a:lnTo>
                        <a:pt x="317" y="205"/>
                      </a:lnTo>
                      <a:lnTo>
                        <a:pt x="317" y="215"/>
                      </a:lnTo>
                      <a:lnTo>
                        <a:pt x="326" y="215"/>
                      </a:lnTo>
                      <a:lnTo>
                        <a:pt x="335" y="215"/>
                      </a:lnTo>
                      <a:lnTo>
                        <a:pt x="335" y="225"/>
                      </a:lnTo>
                      <a:lnTo>
                        <a:pt x="344" y="235"/>
                      </a:lnTo>
                      <a:lnTo>
                        <a:pt x="344" y="246"/>
                      </a:lnTo>
                      <a:lnTo>
                        <a:pt x="344" y="256"/>
                      </a:lnTo>
                      <a:lnTo>
                        <a:pt x="335" y="256"/>
                      </a:lnTo>
                      <a:lnTo>
                        <a:pt x="335" y="266"/>
                      </a:lnTo>
                      <a:lnTo>
                        <a:pt x="344" y="266"/>
                      </a:lnTo>
                      <a:lnTo>
                        <a:pt x="335" y="266"/>
                      </a:lnTo>
                      <a:lnTo>
                        <a:pt x="344" y="276"/>
                      </a:lnTo>
                      <a:lnTo>
                        <a:pt x="353" y="276"/>
                      </a:lnTo>
                      <a:lnTo>
                        <a:pt x="344" y="286"/>
                      </a:lnTo>
                      <a:lnTo>
                        <a:pt x="344" y="297"/>
                      </a:lnTo>
                      <a:lnTo>
                        <a:pt x="335" y="297"/>
                      </a:lnTo>
                      <a:lnTo>
                        <a:pt x="326" y="307"/>
                      </a:lnTo>
                      <a:lnTo>
                        <a:pt x="317" y="307"/>
                      </a:lnTo>
                      <a:lnTo>
                        <a:pt x="308" y="317"/>
                      </a:lnTo>
                      <a:lnTo>
                        <a:pt x="290" y="327"/>
                      </a:lnTo>
                      <a:lnTo>
                        <a:pt x="281" y="338"/>
                      </a:lnTo>
                      <a:lnTo>
                        <a:pt x="262" y="358"/>
                      </a:lnTo>
                      <a:lnTo>
                        <a:pt x="253" y="379"/>
                      </a:lnTo>
                      <a:lnTo>
                        <a:pt x="244" y="389"/>
                      </a:lnTo>
                      <a:lnTo>
                        <a:pt x="226" y="399"/>
                      </a:lnTo>
                      <a:lnTo>
                        <a:pt x="217" y="409"/>
                      </a:lnTo>
                      <a:lnTo>
                        <a:pt x="199" y="420"/>
                      </a:lnTo>
                      <a:lnTo>
                        <a:pt x="181" y="430"/>
                      </a:lnTo>
                      <a:lnTo>
                        <a:pt x="181" y="420"/>
                      </a:lnTo>
                      <a:lnTo>
                        <a:pt x="172" y="420"/>
                      </a:lnTo>
                      <a:lnTo>
                        <a:pt x="163" y="420"/>
                      </a:lnTo>
                      <a:lnTo>
                        <a:pt x="163" y="409"/>
                      </a:lnTo>
                      <a:lnTo>
                        <a:pt x="154" y="409"/>
                      </a:lnTo>
                      <a:lnTo>
                        <a:pt x="154" y="399"/>
                      </a:lnTo>
                      <a:lnTo>
                        <a:pt x="145" y="399"/>
                      </a:lnTo>
                      <a:lnTo>
                        <a:pt x="145" y="409"/>
                      </a:lnTo>
                      <a:lnTo>
                        <a:pt x="154" y="420"/>
                      </a:lnTo>
                      <a:lnTo>
                        <a:pt x="163" y="420"/>
                      </a:lnTo>
                      <a:lnTo>
                        <a:pt x="163" y="430"/>
                      </a:lnTo>
                      <a:lnTo>
                        <a:pt x="172" y="440"/>
                      </a:lnTo>
                      <a:lnTo>
                        <a:pt x="172" y="450"/>
                      </a:lnTo>
                      <a:lnTo>
                        <a:pt x="172" y="461"/>
                      </a:lnTo>
                      <a:lnTo>
                        <a:pt x="172" y="471"/>
                      </a:lnTo>
                      <a:lnTo>
                        <a:pt x="172" y="481"/>
                      </a:lnTo>
                      <a:lnTo>
                        <a:pt x="163" y="481"/>
                      </a:lnTo>
                      <a:lnTo>
                        <a:pt x="154" y="481"/>
                      </a:lnTo>
                      <a:lnTo>
                        <a:pt x="154" y="471"/>
                      </a:lnTo>
                      <a:lnTo>
                        <a:pt x="154" y="481"/>
                      </a:lnTo>
                      <a:lnTo>
                        <a:pt x="163" y="481"/>
                      </a:lnTo>
                      <a:lnTo>
                        <a:pt x="172" y="481"/>
                      </a:lnTo>
                      <a:lnTo>
                        <a:pt x="163" y="491"/>
                      </a:lnTo>
                      <a:lnTo>
                        <a:pt x="163" y="502"/>
                      </a:lnTo>
                      <a:lnTo>
                        <a:pt x="163" y="512"/>
                      </a:lnTo>
                      <a:lnTo>
                        <a:pt x="163" y="522"/>
                      </a:lnTo>
                      <a:lnTo>
                        <a:pt x="163" y="532"/>
                      </a:lnTo>
                      <a:lnTo>
                        <a:pt x="172" y="532"/>
                      </a:lnTo>
                      <a:lnTo>
                        <a:pt x="181" y="543"/>
                      </a:lnTo>
                      <a:lnTo>
                        <a:pt x="181" y="553"/>
                      </a:lnTo>
                      <a:lnTo>
                        <a:pt x="181" y="543"/>
                      </a:lnTo>
                      <a:lnTo>
                        <a:pt x="190" y="543"/>
                      </a:lnTo>
                      <a:lnTo>
                        <a:pt x="181" y="543"/>
                      </a:lnTo>
                      <a:lnTo>
                        <a:pt x="190" y="543"/>
                      </a:lnTo>
                      <a:lnTo>
                        <a:pt x="199" y="553"/>
                      </a:lnTo>
                      <a:lnTo>
                        <a:pt x="190" y="553"/>
                      </a:lnTo>
                      <a:lnTo>
                        <a:pt x="199" y="553"/>
                      </a:lnTo>
                      <a:lnTo>
                        <a:pt x="199" y="563"/>
                      </a:lnTo>
                      <a:lnTo>
                        <a:pt x="199" y="573"/>
                      </a:lnTo>
                      <a:lnTo>
                        <a:pt x="208" y="573"/>
                      </a:lnTo>
                      <a:lnTo>
                        <a:pt x="208" y="584"/>
                      </a:lnTo>
                      <a:lnTo>
                        <a:pt x="217" y="584"/>
                      </a:lnTo>
                      <a:lnTo>
                        <a:pt x="208" y="594"/>
                      </a:lnTo>
                      <a:lnTo>
                        <a:pt x="199" y="594"/>
                      </a:lnTo>
                      <a:lnTo>
                        <a:pt x="190" y="594"/>
                      </a:lnTo>
                      <a:lnTo>
                        <a:pt x="190" y="604"/>
                      </a:lnTo>
                      <a:lnTo>
                        <a:pt x="181" y="604"/>
                      </a:lnTo>
                      <a:lnTo>
                        <a:pt x="172" y="604"/>
                      </a:lnTo>
                      <a:lnTo>
                        <a:pt x="172" y="614"/>
                      </a:lnTo>
                      <a:lnTo>
                        <a:pt x="163" y="614"/>
                      </a:lnTo>
                      <a:lnTo>
                        <a:pt x="154" y="614"/>
                      </a:lnTo>
                      <a:lnTo>
                        <a:pt x="145" y="614"/>
                      </a:lnTo>
                      <a:lnTo>
                        <a:pt x="136" y="614"/>
                      </a:lnTo>
                      <a:lnTo>
                        <a:pt x="136" y="625"/>
                      </a:lnTo>
                      <a:lnTo>
                        <a:pt x="127" y="625"/>
                      </a:lnTo>
                      <a:lnTo>
                        <a:pt x="127" y="635"/>
                      </a:lnTo>
                      <a:lnTo>
                        <a:pt x="118" y="635"/>
                      </a:lnTo>
                      <a:lnTo>
                        <a:pt x="118" y="645"/>
                      </a:lnTo>
                      <a:lnTo>
                        <a:pt x="109" y="645"/>
                      </a:lnTo>
                      <a:lnTo>
                        <a:pt x="109" y="635"/>
                      </a:lnTo>
                      <a:lnTo>
                        <a:pt x="100" y="635"/>
                      </a:lnTo>
                      <a:lnTo>
                        <a:pt x="100" y="645"/>
                      </a:lnTo>
                      <a:lnTo>
                        <a:pt x="91" y="645"/>
                      </a:lnTo>
                      <a:lnTo>
                        <a:pt x="91" y="635"/>
                      </a:lnTo>
                      <a:lnTo>
                        <a:pt x="82" y="635"/>
                      </a:lnTo>
                      <a:lnTo>
                        <a:pt x="82" y="645"/>
                      </a:lnTo>
                      <a:lnTo>
                        <a:pt x="72" y="645"/>
                      </a:lnTo>
                      <a:lnTo>
                        <a:pt x="72" y="635"/>
                      </a:lnTo>
                      <a:lnTo>
                        <a:pt x="82" y="625"/>
                      </a:lnTo>
                      <a:lnTo>
                        <a:pt x="91" y="614"/>
                      </a:lnTo>
                      <a:lnTo>
                        <a:pt x="91" y="604"/>
                      </a:lnTo>
                      <a:lnTo>
                        <a:pt x="72" y="594"/>
                      </a:lnTo>
                      <a:lnTo>
                        <a:pt x="63" y="594"/>
                      </a:lnTo>
                      <a:lnTo>
                        <a:pt x="63" y="573"/>
                      </a:lnTo>
                      <a:lnTo>
                        <a:pt x="63" y="563"/>
                      </a:lnTo>
                      <a:lnTo>
                        <a:pt x="54" y="563"/>
                      </a:lnTo>
                      <a:lnTo>
                        <a:pt x="45" y="563"/>
                      </a:lnTo>
                      <a:lnTo>
                        <a:pt x="45" y="553"/>
                      </a:lnTo>
                      <a:lnTo>
                        <a:pt x="36" y="553"/>
                      </a:lnTo>
                      <a:lnTo>
                        <a:pt x="36" y="543"/>
                      </a:lnTo>
                      <a:lnTo>
                        <a:pt x="27" y="543"/>
                      </a:lnTo>
                      <a:lnTo>
                        <a:pt x="27" y="532"/>
                      </a:lnTo>
                      <a:lnTo>
                        <a:pt x="36" y="532"/>
                      </a:lnTo>
                      <a:lnTo>
                        <a:pt x="27" y="532"/>
                      </a:lnTo>
                      <a:lnTo>
                        <a:pt x="18" y="532"/>
                      </a:lnTo>
                      <a:lnTo>
                        <a:pt x="9" y="512"/>
                      </a:lnTo>
                      <a:lnTo>
                        <a:pt x="9" y="502"/>
                      </a:lnTo>
                      <a:lnTo>
                        <a:pt x="9" y="491"/>
                      </a:lnTo>
                      <a:lnTo>
                        <a:pt x="9" y="481"/>
                      </a:lnTo>
                      <a:lnTo>
                        <a:pt x="0" y="481"/>
                      </a:lnTo>
                      <a:lnTo>
                        <a:pt x="0" y="471"/>
                      </a:lnTo>
                      <a:lnTo>
                        <a:pt x="0" y="461"/>
                      </a:lnTo>
                      <a:lnTo>
                        <a:pt x="9" y="461"/>
                      </a:lnTo>
                      <a:lnTo>
                        <a:pt x="9" y="450"/>
                      </a:lnTo>
                      <a:lnTo>
                        <a:pt x="9" y="461"/>
                      </a:lnTo>
                      <a:lnTo>
                        <a:pt x="9" y="450"/>
                      </a:lnTo>
                      <a:lnTo>
                        <a:pt x="18" y="450"/>
                      </a:lnTo>
                      <a:lnTo>
                        <a:pt x="27" y="450"/>
                      </a:lnTo>
                      <a:lnTo>
                        <a:pt x="27" y="440"/>
                      </a:lnTo>
                      <a:lnTo>
                        <a:pt x="27" y="450"/>
                      </a:lnTo>
                      <a:lnTo>
                        <a:pt x="36" y="450"/>
                      </a:lnTo>
                      <a:lnTo>
                        <a:pt x="45" y="450"/>
                      </a:lnTo>
                      <a:lnTo>
                        <a:pt x="54" y="450"/>
                      </a:lnTo>
                      <a:lnTo>
                        <a:pt x="54" y="440"/>
                      </a:lnTo>
                      <a:lnTo>
                        <a:pt x="54" y="430"/>
                      </a:lnTo>
                      <a:lnTo>
                        <a:pt x="54" y="420"/>
                      </a:lnTo>
                      <a:lnTo>
                        <a:pt x="45" y="409"/>
                      </a:lnTo>
                      <a:lnTo>
                        <a:pt x="45" y="399"/>
                      </a:lnTo>
                      <a:lnTo>
                        <a:pt x="63" y="399"/>
                      </a:lnTo>
                      <a:lnTo>
                        <a:pt x="63" y="348"/>
                      </a:lnTo>
                      <a:lnTo>
                        <a:pt x="72" y="327"/>
                      </a:lnTo>
                      <a:lnTo>
                        <a:pt x="82" y="317"/>
                      </a:lnTo>
                      <a:lnTo>
                        <a:pt x="82" y="307"/>
                      </a:lnTo>
                      <a:lnTo>
                        <a:pt x="82" y="297"/>
                      </a:lnTo>
                      <a:lnTo>
                        <a:pt x="72" y="297"/>
                      </a:lnTo>
                      <a:lnTo>
                        <a:pt x="72" y="307"/>
                      </a:lnTo>
                      <a:lnTo>
                        <a:pt x="72" y="297"/>
                      </a:lnTo>
                      <a:lnTo>
                        <a:pt x="63" y="297"/>
                      </a:lnTo>
                      <a:lnTo>
                        <a:pt x="63" y="286"/>
                      </a:lnTo>
                      <a:lnTo>
                        <a:pt x="54" y="286"/>
                      </a:lnTo>
                      <a:lnTo>
                        <a:pt x="54" y="276"/>
                      </a:lnTo>
                      <a:lnTo>
                        <a:pt x="45" y="276"/>
                      </a:lnTo>
                      <a:lnTo>
                        <a:pt x="36" y="266"/>
                      </a:lnTo>
                      <a:lnTo>
                        <a:pt x="45" y="256"/>
                      </a:lnTo>
                      <a:lnTo>
                        <a:pt x="45" y="246"/>
                      </a:lnTo>
                      <a:lnTo>
                        <a:pt x="54" y="246"/>
                      </a:lnTo>
                      <a:lnTo>
                        <a:pt x="63" y="246"/>
                      </a:lnTo>
                      <a:lnTo>
                        <a:pt x="54" y="246"/>
                      </a:lnTo>
                      <a:lnTo>
                        <a:pt x="54" y="235"/>
                      </a:lnTo>
                      <a:lnTo>
                        <a:pt x="54" y="225"/>
                      </a:lnTo>
                      <a:lnTo>
                        <a:pt x="54" y="235"/>
                      </a:lnTo>
                      <a:lnTo>
                        <a:pt x="54" y="225"/>
                      </a:lnTo>
                      <a:lnTo>
                        <a:pt x="54" y="215"/>
                      </a:lnTo>
                      <a:lnTo>
                        <a:pt x="54" y="205"/>
                      </a:lnTo>
                      <a:lnTo>
                        <a:pt x="63" y="194"/>
                      </a:lnTo>
                      <a:lnTo>
                        <a:pt x="72" y="184"/>
                      </a:lnTo>
                      <a:lnTo>
                        <a:pt x="72" y="194"/>
                      </a:lnTo>
                      <a:lnTo>
                        <a:pt x="72" y="184"/>
                      </a:lnTo>
                      <a:lnTo>
                        <a:pt x="82" y="184"/>
                      </a:lnTo>
                      <a:lnTo>
                        <a:pt x="82" y="194"/>
                      </a:lnTo>
                      <a:lnTo>
                        <a:pt x="82" y="205"/>
                      </a:lnTo>
                      <a:lnTo>
                        <a:pt x="91" y="205"/>
                      </a:lnTo>
                      <a:lnTo>
                        <a:pt x="100" y="194"/>
                      </a:lnTo>
                      <a:lnTo>
                        <a:pt x="100" y="205"/>
                      </a:lnTo>
                      <a:lnTo>
                        <a:pt x="109" y="205"/>
                      </a:lnTo>
                      <a:lnTo>
                        <a:pt x="109" y="184"/>
                      </a:lnTo>
                      <a:lnTo>
                        <a:pt x="109" y="174"/>
                      </a:lnTo>
                      <a:lnTo>
                        <a:pt x="109" y="164"/>
                      </a:lnTo>
                      <a:lnTo>
                        <a:pt x="109" y="153"/>
                      </a:lnTo>
                      <a:lnTo>
                        <a:pt x="100" y="153"/>
                      </a:lnTo>
                      <a:lnTo>
                        <a:pt x="100" y="143"/>
                      </a:lnTo>
                      <a:lnTo>
                        <a:pt x="100" y="133"/>
                      </a:lnTo>
                      <a:lnTo>
                        <a:pt x="91" y="123"/>
                      </a:lnTo>
                      <a:lnTo>
                        <a:pt x="91" y="112"/>
                      </a:lnTo>
                      <a:lnTo>
                        <a:pt x="100" y="102"/>
                      </a:lnTo>
                      <a:lnTo>
                        <a:pt x="100" y="92"/>
                      </a:lnTo>
                      <a:lnTo>
                        <a:pt x="100" y="82"/>
                      </a:lnTo>
                      <a:lnTo>
                        <a:pt x="100" y="71"/>
                      </a:lnTo>
                      <a:lnTo>
                        <a:pt x="100" y="61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201" name="Freeform 38"/>
                <p:cNvSpPr/>
                <p:nvPr/>
              </p:nvSpPr>
              <p:spPr bwMode="auto">
                <a:xfrm>
                  <a:off x="862" y="1754"/>
                  <a:ext cx="710" cy="653"/>
                </a:xfrm>
                <a:custGeom>
                  <a:avLst/>
                  <a:gdLst>
                    <a:gd name="T0" fmla="*/ 341881 w 507"/>
                    <a:gd name="T1" fmla="*/ 4894 h 503"/>
                    <a:gd name="T2" fmla="*/ 373667 w 507"/>
                    <a:gd name="T3" fmla="*/ 7397 h 503"/>
                    <a:gd name="T4" fmla="*/ 394558 w 507"/>
                    <a:gd name="T5" fmla="*/ 7397 h 503"/>
                    <a:gd name="T6" fmla="*/ 426374 w 507"/>
                    <a:gd name="T7" fmla="*/ 9895 h 503"/>
                    <a:gd name="T8" fmla="*/ 437139 w 507"/>
                    <a:gd name="T9" fmla="*/ 12467 h 503"/>
                    <a:gd name="T10" fmla="*/ 447520 w 507"/>
                    <a:gd name="T11" fmla="*/ 14779 h 503"/>
                    <a:gd name="T12" fmla="*/ 479807 w 507"/>
                    <a:gd name="T13" fmla="*/ 14779 h 503"/>
                    <a:gd name="T14" fmla="*/ 500579 w 507"/>
                    <a:gd name="T15" fmla="*/ 19609 h 503"/>
                    <a:gd name="T16" fmla="*/ 523281 w 507"/>
                    <a:gd name="T17" fmla="*/ 24732 h 503"/>
                    <a:gd name="T18" fmla="*/ 533633 w 507"/>
                    <a:gd name="T19" fmla="*/ 27220 h 503"/>
                    <a:gd name="T20" fmla="*/ 555240 w 507"/>
                    <a:gd name="T21" fmla="*/ 32107 h 503"/>
                    <a:gd name="T22" fmla="*/ 565495 w 507"/>
                    <a:gd name="T23" fmla="*/ 39484 h 503"/>
                    <a:gd name="T24" fmla="*/ 555240 w 507"/>
                    <a:gd name="T25" fmla="*/ 41978 h 503"/>
                    <a:gd name="T26" fmla="*/ 576253 w 507"/>
                    <a:gd name="T27" fmla="*/ 46726 h 503"/>
                    <a:gd name="T28" fmla="*/ 565495 w 507"/>
                    <a:gd name="T29" fmla="*/ 54112 h 503"/>
                    <a:gd name="T30" fmla="*/ 586330 w 507"/>
                    <a:gd name="T31" fmla="*/ 58895 h 503"/>
                    <a:gd name="T32" fmla="*/ 586330 w 507"/>
                    <a:gd name="T33" fmla="*/ 66545 h 503"/>
                    <a:gd name="T34" fmla="*/ 555240 w 507"/>
                    <a:gd name="T35" fmla="*/ 71448 h 503"/>
                    <a:gd name="T36" fmla="*/ 512631 w 507"/>
                    <a:gd name="T37" fmla="*/ 71448 h 503"/>
                    <a:gd name="T38" fmla="*/ 468316 w 507"/>
                    <a:gd name="T39" fmla="*/ 76400 h 503"/>
                    <a:gd name="T40" fmla="*/ 426374 w 507"/>
                    <a:gd name="T41" fmla="*/ 78749 h 503"/>
                    <a:gd name="T42" fmla="*/ 373667 w 507"/>
                    <a:gd name="T43" fmla="*/ 86123 h 503"/>
                    <a:gd name="T44" fmla="*/ 300007 w 507"/>
                    <a:gd name="T45" fmla="*/ 95991 h 503"/>
                    <a:gd name="T46" fmla="*/ 266085 w 507"/>
                    <a:gd name="T47" fmla="*/ 105951 h 503"/>
                    <a:gd name="T48" fmla="*/ 234955 w 507"/>
                    <a:gd name="T49" fmla="*/ 113335 h 503"/>
                    <a:gd name="T50" fmla="*/ 181416 w 507"/>
                    <a:gd name="T51" fmla="*/ 118224 h 503"/>
                    <a:gd name="T52" fmla="*/ 170525 w 507"/>
                    <a:gd name="T53" fmla="*/ 115822 h 503"/>
                    <a:gd name="T54" fmla="*/ 159966 w 507"/>
                    <a:gd name="T55" fmla="*/ 110840 h 503"/>
                    <a:gd name="T56" fmla="*/ 149834 w 507"/>
                    <a:gd name="T57" fmla="*/ 108050 h 503"/>
                    <a:gd name="T58" fmla="*/ 117591 w 507"/>
                    <a:gd name="T59" fmla="*/ 105951 h 503"/>
                    <a:gd name="T60" fmla="*/ 85784 w 507"/>
                    <a:gd name="T61" fmla="*/ 103640 h 503"/>
                    <a:gd name="T62" fmla="*/ 42024 w 507"/>
                    <a:gd name="T63" fmla="*/ 98381 h 503"/>
                    <a:gd name="T64" fmla="*/ 21209 w 507"/>
                    <a:gd name="T65" fmla="*/ 91198 h 503"/>
                    <a:gd name="T66" fmla="*/ 31964 w 507"/>
                    <a:gd name="T67" fmla="*/ 83767 h 503"/>
                    <a:gd name="T68" fmla="*/ 21209 w 507"/>
                    <a:gd name="T69" fmla="*/ 73941 h 503"/>
                    <a:gd name="T70" fmla="*/ 21209 w 507"/>
                    <a:gd name="T71" fmla="*/ 64028 h 503"/>
                    <a:gd name="T72" fmla="*/ 10815 w 507"/>
                    <a:gd name="T73" fmla="*/ 56544 h 503"/>
                    <a:gd name="T74" fmla="*/ 10815 w 507"/>
                    <a:gd name="T75" fmla="*/ 51574 h 503"/>
                    <a:gd name="T76" fmla="*/ 21209 w 507"/>
                    <a:gd name="T77" fmla="*/ 44500 h 503"/>
                    <a:gd name="T78" fmla="*/ 42024 w 507"/>
                    <a:gd name="T79" fmla="*/ 39484 h 503"/>
                    <a:gd name="T80" fmla="*/ 75277 w 507"/>
                    <a:gd name="T81" fmla="*/ 37118 h 503"/>
                    <a:gd name="T82" fmla="*/ 96486 w 507"/>
                    <a:gd name="T83" fmla="*/ 32107 h 503"/>
                    <a:gd name="T84" fmla="*/ 106994 w 507"/>
                    <a:gd name="T85" fmla="*/ 17271 h 503"/>
                    <a:gd name="T86" fmla="*/ 149834 w 507"/>
                    <a:gd name="T87" fmla="*/ 14779 h 503"/>
                    <a:gd name="T88" fmla="*/ 170525 w 507"/>
                    <a:gd name="T89" fmla="*/ 14779 h 503"/>
                    <a:gd name="T90" fmla="*/ 191935 w 507"/>
                    <a:gd name="T91" fmla="*/ 9895 h 503"/>
                    <a:gd name="T92" fmla="*/ 212933 w 507"/>
                    <a:gd name="T93" fmla="*/ 4894 h 503"/>
                    <a:gd name="T94" fmla="*/ 234955 w 507"/>
                    <a:gd name="T95" fmla="*/ 0 h 503"/>
                    <a:gd name="T96" fmla="*/ 309323 w 507"/>
                    <a:gd name="T97" fmla="*/ 2561 h 503"/>
                    <a:gd name="T98" fmla="*/ 320696 w 507"/>
                    <a:gd name="T99" fmla="*/ 4894 h 50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507" h="503">
                      <a:moveTo>
                        <a:pt x="272" y="21"/>
                      </a:moveTo>
                      <a:lnTo>
                        <a:pt x="281" y="21"/>
                      </a:lnTo>
                      <a:lnTo>
                        <a:pt x="290" y="31"/>
                      </a:lnTo>
                      <a:lnTo>
                        <a:pt x="290" y="21"/>
                      </a:lnTo>
                      <a:lnTo>
                        <a:pt x="299" y="21"/>
                      </a:lnTo>
                      <a:lnTo>
                        <a:pt x="308" y="21"/>
                      </a:lnTo>
                      <a:lnTo>
                        <a:pt x="308" y="31"/>
                      </a:lnTo>
                      <a:lnTo>
                        <a:pt x="317" y="31"/>
                      </a:lnTo>
                      <a:lnTo>
                        <a:pt x="317" y="41"/>
                      </a:lnTo>
                      <a:lnTo>
                        <a:pt x="326" y="41"/>
                      </a:lnTo>
                      <a:lnTo>
                        <a:pt x="326" y="31"/>
                      </a:lnTo>
                      <a:lnTo>
                        <a:pt x="335" y="31"/>
                      </a:lnTo>
                      <a:lnTo>
                        <a:pt x="344" y="31"/>
                      </a:lnTo>
                      <a:lnTo>
                        <a:pt x="353" y="31"/>
                      </a:lnTo>
                      <a:lnTo>
                        <a:pt x="353" y="41"/>
                      </a:lnTo>
                      <a:lnTo>
                        <a:pt x="362" y="41"/>
                      </a:lnTo>
                      <a:lnTo>
                        <a:pt x="362" y="52"/>
                      </a:lnTo>
                      <a:lnTo>
                        <a:pt x="362" y="41"/>
                      </a:lnTo>
                      <a:lnTo>
                        <a:pt x="362" y="52"/>
                      </a:lnTo>
                      <a:lnTo>
                        <a:pt x="371" y="52"/>
                      </a:lnTo>
                      <a:lnTo>
                        <a:pt x="380" y="52"/>
                      </a:lnTo>
                      <a:lnTo>
                        <a:pt x="371" y="52"/>
                      </a:lnTo>
                      <a:lnTo>
                        <a:pt x="380" y="52"/>
                      </a:lnTo>
                      <a:lnTo>
                        <a:pt x="380" y="62"/>
                      </a:lnTo>
                      <a:lnTo>
                        <a:pt x="389" y="62"/>
                      </a:lnTo>
                      <a:lnTo>
                        <a:pt x="398" y="62"/>
                      </a:lnTo>
                      <a:lnTo>
                        <a:pt x="398" y="72"/>
                      </a:lnTo>
                      <a:lnTo>
                        <a:pt x="407" y="62"/>
                      </a:lnTo>
                      <a:lnTo>
                        <a:pt x="407" y="72"/>
                      </a:lnTo>
                      <a:lnTo>
                        <a:pt x="416" y="72"/>
                      </a:lnTo>
                      <a:lnTo>
                        <a:pt x="416" y="82"/>
                      </a:lnTo>
                      <a:lnTo>
                        <a:pt x="425" y="82"/>
                      </a:lnTo>
                      <a:lnTo>
                        <a:pt x="425" y="93"/>
                      </a:lnTo>
                      <a:lnTo>
                        <a:pt x="435" y="93"/>
                      </a:lnTo>
                      <a:lnTo>
                        <a:pt x="435" y="103"/>
                      </a:lnTo>
                      <a:lnTo>
                        <a:pt x="444" y="103"/>
                      </a:lnTo>
                      <a:lnTo>
                        <a:pt x="444" y="93"/>
                      </a:lnTo>
                      <a:lnTo>
                        <a:pt x="444" y="103"/>
                      </a:lnTo>
                      <a:lnTo>
                        <a:pt x="453" y="103"/>
                      </a:lnTo>
                      <a:lnTo>
                        <a:pt x="453" y="113"/>
                      </a:lnTo>
                      <a:lnTo>
                        <a:pt x="462" y="113"/>
                      </a:lnTo>
                      <a:lnTo>
                        <a:pt x="462" y="123"/>
                      </a:lnTo>
                      <a:lnTo>
                        <a:pt x="462" y="134"/>
                      </a:lnTo>
                      <a:lnTo>
                        <a:pt x="471" y="134"/>
                      </a:lnTo>
                      <a:lnTo>
                        <a:pt x="471" y="144"/>
                      </a:lnTo>
                      <a:lnTo>
                        <a:pt x="471" y="154"/>
                      </a:lnTo>
                      <a:lnTo>
                        <a:pt x="480" y="154"/>
                      </a:lnTo>
                      <a:lnTo>
                        <a:pt x="480" y="164"/>
                      </a:lnTo>
                      <a:lnTo>
                        <a:pt x="471" y="164"/>
                      </a:lnTo>
                      <a:lnTo>
                        <a:pt x="480" y="164"/>
                      </a:lnTo>
                      <a:lnTo>
                        <a:pt x="471" y="164"/>
                      </a:lnTo>
                      <a:lnTo>
                        <a:pt x="471" y="175"/>
                      </a:lnTo>
                      <a:lnTo>
                        <a:pt x="480" y="175"/>
                      </a:lnTo>
                      <a:lnTo>
                        <a:pt x="480" y="185"/>
                      </a:lnTo>
                      <a:lnTo>
                        <a:pt x="489" y="185"/>
                      </a:lnTo>
                      <a:lnTo>
                        <a:pt x="489" y="195"/>
                      </a:lnTo>
                      <a:lnTo>
                        <a:pt x="489" y="205"/>
                      </a:lnTo>
                      <a:lnTo>
                        <a:pt x="489" y="216"/>
                      </a:lnTo>
                      <a:lnTo>
                        <a:pt x="489" y="226"/>
                      </a:lnTo>
                      <a:lnTo>
                        <a:pt x="480" y="226"/>
                      </a:lnTo>
                      <a:lnTo>
                        <a:pt x="480" y="236"/>
                      </a:lnTo>
                      <a:lnTo>
                        <a:pt x="489" y="236"/>
                      </a:lnTo>
                      <a:lnTo>
                        <a:pt x="489" y="246"/>
                      </a:lnTo>
                      <a:lnTo>
                        <a:pt x="498" y="246"/>
                      </a:lnTo>
                      <a:lnTo>
                        <a:pt x="498" y="257"/>
                      </a:lnTo>
                      <a:lnTo>
                        <a:pt x="498" y="267"/>
                      </a:lnTo>
                      <a:lnTo>
                        <a:pt x="507" y="267"/>
                      </a:lnTo>
                      <a:lnTo>
                        <a:pt x="498" y="277"/>
                      </a:lnTo>
                      <a:lnTo>
                        <a:pt x="498" y="287"/>
                      </a:lnTo>
                      <a:lnTo>
                        <a:pt x="489" y="287"/>
                      </a:lnTo>
                      <a:lnTo>
                        <a:pt x="480" y="287"/>
                      </a:lnTo>
                      <a:lnTo>
                        <a:pt x="471" y="298"/>
                      </a:lnTo>
                      <a:lnTo>
                        <a:pt x="462" y="298"/>
                      </a:lnTo>
                      <a:lnTo>
                        <a:pt x="453" y="298"/>
                      </a:lnTo>
                      <a:lnTo>
                        <a:pt x="444" y="298"/>
                      </a:lnTo>
                      <a:lnTo>
                        <a:pt x="435" y="298"/>
                      </a:lnTo>
                      <a:lnTo>
                        <a:pt x="425" y="308"/>
                      </a:lnTo>
                      <a:lnTo>
                        <a:pt x="416" y="308"/>
                      </a:lnTo>
                      <a:lnTo>
                        <a:pt x="407" y="318"/>
                      </a:lnTo>
                      <a:lnTo>
                        <a:pt x="398" y="318"/>
                      </a:lnTo>
                      <a:lnTo>
                        <a:pt x="389" y="318"/>
                      </a:lnTo>
                      <a:lnTo>
                        <a:pt x="380" y="328"/>
                      </a:lnTo>
                      <a:lnTo>
                        <a:pt x="371" y="328"/>
                      </a:lnTo>
                      <a:lnTo>
                        <a:pt x="362" y="328"/>
                      </a:lnTo>
                      <a:lnTo>
                        <a:pt x="353" y="339"/>
                      </a:lnTo>
                      <a:lnTo>
                        <a:pt x="335" y="349"/>
                      </a:lnTo>
                      <a:lnTo>
                        <a:pt x="326" y="349"/>
                      </a:lnTo>
                      <a:lnTo>
                        <a:pt x="317" y="359"/>
                      </a:lnTo>
                      <a:lnTo>
                        <a:pt x="299" y="369"/>
                      </a:lnTo>
                      <a:lnTo>
                        <a:pt x="281" y="380"/>
                      </a:lnTo>
                      <a:lnTo>
                        <a:pt x="263" y="390"/>
                      </a:lnTo>
                      <a:lnTo>
                        <a:pt x="254" y="400"/>
                      </a:lnTo>
                      <a:lnTo>
                        <a:pt x="245" y="421"/>
                      </a:lnTo>
                      <a:lnTo>
                        <a:pt x="235" y="431"/>
                      </a:lnTo>
                      <a:lnTo>
                        <a:pt x="226" y="431"/>
                      </a:lnTo>
                      <a:lnTo>
                        <a:pt x="226" y="441"/>
                      </a:lnTo>
                      <a:lnTo>
                        <a:pt x="217" y="451"/>
                      </a:lnTo>
                      <a:lnTo>
                        <a:pt x="208" y="462"/>
                      </a:lnTo>
                      <a:lnTo>
                        <a:pt x="217" y="462"/>
                      </a:lnTo>
                      <a:lnTo>
                        <a:pt x="199" y="472"/>
                      </a:lnTo>
                      <a:lnTo>
                        <a:pt x="172" y="503"/>
                      </a:lnTo>
                      <a:lnTo>
                        <a:pt x="163" y="503"/>
                      </a:lnTo>
                      <a:lnTo>
                        <a:pt x="154" y="503"/>
                      </a:lnTo>
                      <a:lnTo>
                        <a:pt x="154" y="492"/>
                      </a:lnTo>
                      <a:lnTo>
                        <a:pt x="154" y="503"/>
                      </a:lnTo>
                      <a:lnTo>
                        <a:pt x="154" y="492"/>
                      </a:lnTo>
                      <a:lnTo>
                        <a:pt x="145" y="492"/>
                      </a:lnTo>
                      <a:lnTo>
                        <a:pt x="145" y="482"/>
                      </a:lnTo>
                      <a:lnTo>
                        <a:pt x="136" y="482"/>
                      </a:lnTo>
                      <a:lnTo>
                        <a:pt x="145" y="472"/>
                      </a:lnTo>
                      <a:lnTo>
                        <a:pt x="136" y="472"/>
                      </a:lnTo>
                      <a:lnTo>
                        <a:pt x="136" y="462"/>
                      </a:lnTo>
                      <a:lnTo>
                        <a:pt x="145" y="451"/>
                      </a:lnTo>
                      <a:lnTo>
                        <a:pt x="136" y="462"/>
                      </a:lnTo>
                      <a:lnTo>
                        <a:pt x="127" y="462"/>
                      </a:lnTo>
                      <a:lnTo>
                        <a:pt x="127" y="451"/>
                      </a:lnTo>
                      <a:lnTo>
                        <a:pt x="118" y="451"/>
                      </a:lnTo>
                      <a:lnTo>
                        <a:pt x="109" y="451"/>
                      </a:lnTo>
                      <a:lnTo>
                        <a:pt x="109" y="441"/>
                      </a:lnTo>
                      <a:lnTo>
                        <a:pt x="100" y="441"/>
                      </a:lnTo>
                      <a:lnTo>
                        <a:pt x="91" y="441"/>
                      </a:lnTo>
                      <a:lnTo>
                        <a:pt x="82" y="441"/>
                      </a:lnTo>
                      <a:lnTo>
                        <a:pt x="73" y="441"/>
                      </a:lnTo>
                      <a:lnTo>
                        <a:pt x="73" y="431"/>
                      </a:lnTo>
                      <a:lnTo>
                        <a:pt x="64" y="431"/>
                      </a:lnTo>
                      <a:lnTo>
                        <a:pt x="55" y="431"/>
                      </a:lnTo>
                      <a:lnTo>
                        <a:pt x="45" y="421"/>
                      </a:lnTo>
                      <a:lnTo>
                        <a:pt x="36" y="410"/>
                      </a:lnTo>
                      <a:lnTo>
                        <a:pt x="36" y="400"/>
                      </a:lnTo>
                      <a:lnTo>
                        <a:pt x="27" y="390"/>
                      </a:lnTo>
                      <a:lnTo>
                        <a:pt x="27" y="380"/>
                      </a:lnTo>
                      <a:lnTo>
                        <a:pt x="18" y="380"/>
                      </a:lnTo>
                      <a:lnTo>
                        <a:pt x="27" y="380"/>
                      </a:lnTo>
                      <a:lnTo>
                        <a:pt x="27" y="369"/>
                      </a:lnTo>
                      <a:lnTo>
                        <a:pt x="27" y="359"/>
                      </a:lnTo>
                      <a:lnTo>
                        <a:pt x="27" y="349"/>
                      </a:lnTo>
                      <a:lnTo>
                        <a:pt x="27" y="328"/>
                      </a:lnTo>
                      <a:lnTo>
                        <a:pt x="18" y="328"/>
                      </a:lnTo>
                      <a:lnTo>
                        <a:pt x="18" y="318"/>
                      </a:lnTo>
                      <a:lnTo>
                        <a:pt x="18" y="308"/>
                      </a:lnTo>
                      <a:lnTo>
                        <a:pt x="18" y="298"/>
                      </a:lnTo>
                      <a:lnTo>
                        <a:pt x="18" y="287"/>
                      </a:lnTo>
                      <a:lnTo>
                        <a:pt x="18" y="277"/>
                      </a:lnTo>
                      <a:lnTo>
                        <a:pt x="18" y="267"/>
                      </a:lnTo>
                      <a:lnTo>
                        <a:pt x="18" y="257"/>
                      </a:lnTo>
                      <a:lnTo>
                        <a:pt x="18" y="246"/>
                      </a:lnTo>
                      <a:lnTo>
                        <a:pt x="18" y="236"/>
                      </a:lnTo>
                      <a:lnTo>
                        <a:pt x="9" y="236"/>
                      </a:lnTo>
                      <a:lnTo>
                        <a:pt x="0" y="236"/>
                      </a:lnTo>
                      <a:lnTo>
                        <a:pt x="0" y="226"/>
                      </a:lnTo>
                      <a:lnTo>
                        <a:pt x="0" y="216"/>
                      </a:lnTo>
                      <a:lnTo>
                        <a:pt x="9" y="216"/>
                      </a:lnTo>
                      <a:lnTo>
                        <a:pt x="18" y="216"/>
                      </a:lnTo>
                      <a:lnTo>
                        <a:pt x="18" y="205"/>
                      </a:lnTo>
                      <a:lnTo>
                        <a:pt x="18" y="195"/>
                      </a:lnTo>
                      <a:lnTo>
                        <a:pt x="18" y="185"/>
                      </a:lnTo>
                      <a:lnTo>
                        <a:pt x="18" y="175"/>
                      </a:lnTo>
                      <a:lnTo>
                        <a:pt x="27" y="175"/>
                      </a:lnTo>
                      <a:lnTo>
                        <a:pt x="27" y="164"/>
                      </a:lnTo>
                      <a:lnTo>
                        <a:pt x="36" y="164"/>
                      </a:lnTo>
                      <a:lnTo>
                        <a:pt x="45" y="164"/>
                      </a:lnTo>
                      <a:lnTo>
                        <a:pt x="55" y="164"/>
                      </a:lnTo>
                      <a:lnTo>
                        <a:pt x="64" y="164"/>
                      </a:lnTo>
                      <a:lnTo>
                        <a:pt x="64" y="154"/>
                      </a:lnTo>
                      <a:lnTo>
                        <a:pt x="73" y="154"/>
                      </a:lnTo>
                      <a:lnTo>
                        <a:pt x="82" y="154"/>
                      </a:lnTo>
                      <a:lnTo>
                        <a:pt x="82" y="144"/>
                      </a:lnTo>
                      <a:lnTo>
                        <a:pt x="82" y="134"/>
                      </a:lnTo>
                      <a:lnTo>
                        <a:pt x="82" y="123"/>
                      </a:lnTo>
                      <a:lnTo>
                        <a:pt x="91" y="103"/>
                      </a:lnTo>
                      <a:lnTo>
                        <a:pt x="91" y="93"/>
                      </a:lnTo>
                      <a:lnTo>
                        <a:pt x="91" y="72"/>
                      </a:lnTo>
                      <a:lnTo>
                        <a:pt x="91" y="62"/>
                      </a:lnTo>
                      <a:lnTo>
                        <a:pt x="109" y="62"/>
                      </a:lnTo>
                      <a:lnTo>
                        <a:pt x="118" y="62"/>
                      </a:lnTo>
                      <a:lnTo>
                        <a:pt x="127" y="62"/>
                      </a:lnTo>
                      <a:lnTo>
                        <a:pt x="136" y="62"/>
                      </a:lnTo>
                      <a:lnTo>
                        <a:pt x="136" y="72"/>
                      </a:lnTo>
                      <a:lnTo>
                        <a:pt x="145" y="72"/>
                      </a:lnTo>
                      <a:lnTo>
                        <a:pt x="145" y="62"/>
                      </a:lnTo>
                      <a:lnTo>
                        <a:pt x="145" y="52"/>
                      </a:lnTo>
                      <a:lnTo>
                        <a:pt x="154" y="52"/>
                      </a:lnTo>
                      <a:lnTo>
                        <a:pt x="154" y="41"/>
                      </a:lnTo>
                      <a:lnTo>
                        <a:pt x="163" y="41"/>
                      </a:lnTo>
                      <a:lnTo>
                        <a:pt x="172" y="41"/>
                      </a:lnTo>
                      <a:lnTo>
                        <a:pt x="172" y="31"/>
                      </a:lnTo>
                      <a:lnTo>
                        <a:pt x="181" y="31"/>
                      </a:lnTo>
                      <a:lnTo>
                        <a:pt x="181" y="21"/>
                      </a:lnTo>
                      <a:lnTo>
                        <a:pt x="190" y="21"/>
                      </a:lnTo>
                      <a:lnTo>
                        <a:pt x="190" y="11"/>
                      </a:lnTo>
                      <a:lnTo>
                        <a:pt x="199" y="11"/>
                      </a:lnTo>
                      <a:lnTo>
                        <a:pt x="199" y="0"/>
                      </a:lnTo>
                      <a:lnTo>
                        <a:pt x="235" y="0"/>
                      </a:lnTo>
                      <a:lnTo>
                        <a:pt x="254" y="0"/>
                      </a:lnTo>
                      <a:lnTo>
                        <a:pt x="263" y="0"/>
                      </a:lnTo>
                      <a:lnTo>
                        <a:pt x="263" y="11"/>
                      </a:lnTo>
                      <a:lnTo>
                        <a:pt x="263" y="0"/>
                      </a:lnTo>
                      <a:lnTo>
                        <a:pt x="263" y="11"/>
                      </a:lnTo>
                      <a:lnTo>
                        <a:pt x="272" y="11"/>
                      </a:lnTo>
                      <a:lnTo>
                        <a:pt x="272" y="21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202" name="Freeform 39"/>
                <p:cNvSpPr/>
                <p:nvPr/>
              </p:nvSpPr>
              <p:spPr bwMode="auto">
                <a:xfrm>
                  <a:off x="0" y="1570"/>
                  <a:ext cx="900" cy="690"/>
                </a:xfrm>
                <a:custGeom>
                  <a:avLst/>
                  <a:gdLst>
                    <a:gd name="T0" fmla="*/ 478965 w 642"/>
                    <a:gd name="T1" fmla="*/ 9286 h 533"/>
                    <a:gd name="T2" fmla="*/ 500561 w 642"/>
                    <a:gd name="T3" fmla="*/ 16165 h 533"/>
                    <a:gd name="T4" fmla="*/ 522121 w 642"/>
                    <a:gd name="T5" fmla="*/ 18413 h 533"/>
                    <a:gd name="T6" fmla="*/ 544874 w 642"/>
                    <a:gd name="T7" fmla="*/ 16165 h 533"/>
                    <a:gd name="T8" fmla="*/ 589693 w 642"/>
                    <a:gd name="T9" fmla="*/ 13739 h 533"/>
                    <a:gd name="T10" fmla="*/ 632773 w 642"/>
                    <a:gd name="T11" fmla="*/ 16165 h 533"/>
                    <a:gd name="T12" fmla="*/ 654109 w 642"/>
                    <a:gd name="T13" fmla="*/ 23025 h 533"/>
                    <a:gd name="T14" fmla="*/ 654109 w 642"/>
                    <a:gd name="T15" fmla="*/ 30155 h 533"/>
                    <a:gd name="T16" fmla="*/ 654109 w 642"/>
                    <a:gd name="T17" fmla="*/ 39324 h 533"/>
                    <a:gd name="T18" fmla="*/ 643713 w 642"/>
                    <a:gd name="T19" fmla="*/ 43993 h 533"/>
                    <a:gd name="T20" fmla="*/ 643713 w 642"/>
                    <a:gd name="T21" fmla="*/ 50907 h 533"/>
                    <a:gd name="T22" fmla="*/ 621318 w 642"/>
                    <a:gd name="T23" fmla="*/ 57746 h 533"/>
                    <a:gd name="T24" fmla="*/ 621318 w 642"/>
                    <a:gd name="T25" fmla="*/ 65072 h 533"/>
                    <a:gd name="T26" fmla="*/ 632773 w 642"/>
                    <a:gd name="T27" fmla="*/ 74287 h 533"/>
                    <a:gd name="T28" fmla="*/ 665024 w 642"/>
                    <a:gd name="T29" fmla="*/ 78809 h 533"/>
                    <a:gd name="T30" fmla="*/ 697510 w 642"/>
                    <a:gd name="T31" fmla="*/ 83477 h 533"/>
                    <a:gd name="T32" fmla="*/ 718778 w 642"/>
                    <a:gd name="T33" fmla="*/ 90622 h 533"/>
                    <a:gd name="T34" fmla="*/ 740159 w 642"/>
                    <a:gd name="T35" fmla="*/ 92728 h 533"/>
                    <a:gd name="T36" fmla="*/ 740159 w 642"/>
                    <a:gd name="T37" fmla="*/ 99809 h 533"/>
                    <a:gd name="T38" fmla="*/ 762027 w 642"/>
                    <a:gd name="T39" fmla="*/ 106660 h 533"/>
                    <a:gd name="T40" fmla="*/ 773643 w 642"/>
                    <a:gd name="T41" fmla="*/ 118242 h 533"/>
                    <a:gd name="T42" fmla="*/ 751992 w 642"/>
                    <a:gd name="T43" fmla="*/ 118242 h 533"/>
                    <a:gd name="T44" fmla="*/ 730916 w 642"/>
                    <a:gd name="T45" fmla="*/ 109054 h 533"/>
                    <a:gd name="T46" fmla="*/ 718778 w 642"/>
                    <a:gd name="T47" fmla="*/ 104389 h 533"/>
                    <a:gd name="T48" fmla="*/ 686526 w 642"/>
                    <a:gd name="T49" fmla="*/ 92728 h 533"/>
                    <a:gd name="T50" fmla="*/ 643713 w 642"/>
                    <a:gd name="T51" fmla="*/ 88083 h 533"/>
                    <a:gd name="T52" fmla="*/ 599828 w 642"/>
                    <a:gd name="T53" fmla="*/ 85807 h 533"/>
                    <a:gd name="T54" fmla="*/ 565968 w 642"/>
                    <a:gd name="T55" fmla="*/ 83477 h 533"/>
                    <a:gd name="T56" fmla="*/ 544874 w 642"/>
                    <a:gd name="T57" fmla="*/ 76516 h 533"/>
                    <a:gd name="T58" fmla="*/ 489949 w 642"/>
                    <a:gd name="T59" fmla="*/ 78809 h 533"/>
                    <a:gd name="T60" fmla="*/ 478965 w 642"/>
                    <a:gd name="T61" fmla="*/ 83477 h 533"/>
                    <a:gd name="T62" fmla="*/ 457831 w 642"/>
                    <a:gd name="T63" fmla="*/ 94930 h 533"/>
                    <a:gd name="T64" fmla="*/ 436098 w 642"/>
                    <a:gd name="T65" fmla="*/ 102023 h 533"/>
                    <a:gd name="T66" fmla="*/ 414604 w 642"/>
                    <a:gd name="T67" fmla="*/ 106660 h 533"/>
                    <a:gd name="T68" fmla="*/ 392955 w 642"/>
                    <a:gd name="T69" fmla="*/ 94930 h 533"/>
                    <a:gd name="T70" fmla="*/ 392955 w 642"/>
                    <a:gd name="T71" fmla="*/ 88083 h 533"/>
                    <a:gd name="T72" fmla="*/ 337584 w 642"/>
                    <a:gd name="T73" fmla="*/ 81196 h 533"/>
                    <a:gd name="T74" fmla="*/ 271839 w 642"/>
                    <a:gd name="T75" fmla="*/ 78809 h 533"/>
                    <a:gd name="T76" fmla="*/ 239701 w 642"/>
                    <a:gd name="T77" fmla="*/ 74287 h 533"/>
                    <a:gd name="T78" fmla="*/ 207038 w 642"/>
                    <a:gd name="T79" fmla="*/ 69339 h 533"/>
                    <a:gd name="T80" fmla="*/ 186021 w 642"/>
                    <a:gd name="T81" fmla="*/ 69339 h 533"/>
                    <a:gd name="T82" fmla="*/ 164424 w 642"/>
                    <a:gd name="T83" fmla="*/ 67004 h 533"/>
                    <a:gd name="T84" fmla="*/ 120363 w 642"/>
                    <a:gd name="T85" fmla="*/ 65072 h 533"/>
                    <a:gd name="T86" fmla="*/ 108529 w 642"/>
                    <a:gd name="T87" fmla="*/ 65072 h 533"/>
                    <a:gd name="T88" fmla="*/ 21663 w 642"/>
                    <a:gd name="T89" fmla="*/ 50907 h 533"/>
                    <a:gd name="T90" fmla="*/ 11023 w 642"/>
                    <a:gd name="T91" fmla="*/ 39324 h 533"/>
                    <a:gd name="T92" fmla="*/ 11023 w 642"/>
                    <a:gd name="T93" fmla="*/ 32266 h 533"/>
                    <a:gd name="T94" fmla="*/ 42736 w 642"/>
                    <a:gd name="T95" fmla="*/ 27880 h 533"/>
                    <a:gd name="T96" fmla="*/ 97943 w 642"/>
                    <a:gd name="T97" fmla="*/ 25504 h 533"/>
                    <a:gd name="T98" fmla="*/ 164424 w 642"/>
                    <a:gd name="T99" fmla="*/ 20750 h 533"/>
                    <a:gd name="T100" fmla="*/ 228683 w 642"/>
                    <a:gd name="T101" fmla="*/ 16165 h 533"/>
                    <a:gd name="T102" fmla="*/ 293463 w 642"/>
                    <a:gd name="T103" fmla="*/ 11443 h 533"/>
                    <a:gd name="T104" fmla="*/ 337584 w 642"/>
                    <a:gd name="T105" fmla="*/ 9286 h 533"/>
                    <a:gd name="T106" fmla="*/ 468241 w 642"/>
                    <a:gd name="T107" fmla="*/ 2255 h 533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642" h="533">
                      <a:moveTo>
                        <a:pt x="380" y="20"/>
                      </a:moveTo>
                      <a:lnTo>
                        <a:pt x="389" y="20"/>
                      </a:lnTo>
                      <a:lnTo>
                        <a:pt x="389" y="31"/>
                      </a:lnTo>
                      <a:lnTo>
                        <a:pt x="398" y="31"/>
                      </a:lnTo>
                      <a:lnTo>
                        <a:pt x="398" y="41"/>
                      </a:lnTo>
                      <a:lnTo>
                        <a:pt x="398" y="51"/>
                      </a:lnTo>
                      <a:lnTo>
                        <a:pt x="407" y="51"/>
                      </a:lnTo>
                      <a:lnTo>
                        <a:pt x="407" y="61"/>
                      </a:lnTo>
                      <a:lnTo>
                        <a:pt x="416" y="61"/>
                      </a:lnTo>
                      <a:lnTo>
                        <a:pt x="416" y="72"/>
                      </a:lnTo>
                      <a:lnTo>
                        <a:pt x="425" y="72"/>
                      </a:lnTo>
                      <a:lnTo>
                        <a:pt x="425" y="82"/>
                      </a:lnTo>
                      <a:lnTo>
                        <a:pt x="425" y="92"/>
                      </a:lnTo>
                      <a:lnTo>
                        <a:pt x="434" y="92"/>
                      </a:lnTo>
                      <a:lnTo>
                        <a:pt x="434" y="82"/>
                      </a:lnTo>
                      <a:lnTo>
                        <a:pt x="434" y="72"/>
                      </a:lnTo>
                      <a:lnTo>
                        <a:pt x="443" y="72"/>
                      </a:lnTo>
                      <a:lnTo>
                        <a:pt x="443" y="82"/>
                      </a:lnTo>
                      <a:lnTo>
                        <a:pt x="452" y="82"/>
                      </a:lnTo>
                      <a:lnTo>
                        <a:pt x="452" y="72"/>
                      </a:lnTo>
                      <a:lnTo>
                        <a:pt x="461" y="72"/>
                      </a:lnTo>
                      <a:lnTo>
                        <a:pt x="470" y="72"/>
                      </a:lnTo>
                      <a:lnTo>
                        <a:pt x="480" y="72"/>
                      </a:lnTo>
                      <a:lnTo>
                        <a:pt x="489" y="72"/>
                      </a:lnTo>
                      <a:lnTo>
                        <a:pt x="489" y="61"/>
                      </a:lnTo>
                      <a:lnTo>
                        <a:pt x="498" y="61"/>
                      </a:lnTo>
                      <a:lnTo>
                        <a:pt x="507" y="61"/>
                      </a:lnTo>
                      <a:lnTo>
                        <a:pt x="516" y="61"/>
                      </a:lnTo>
                      <a:lnTo>
                        <a:pt x="525" y="61"/>
                      </a:lnTo>
                      <a:lnTo>
                        <a:pt x="525" y="72"/>
                      </a:lnTo>
                      <a:lnTo>
                        <a:pt x="534" y="72"/>
                      </a:lnTo>
                      <a:lnTo>
                        <a:pt x="534" y="82"/>
                      </a:lnTo>
                      <a:lnTo>
                        <a:pt x="543" y="82"/>
                      </a:lnTo>
                      <a:lnTo>
                        <a:pt x="543" y="92"/>
                      </a:lnTo>
                      <a:lnTo>
                        <a:pt x="543" y="102"/>
                      </a:lnTo>
                      <a:lnTo>
                        <a:pt x="534" y="102"/>
                      </a:lnTo>
                      <a:lnTo>
                        <a:pt x="543" y="102"/>
                      </a:lnTo>
                      <a:lnTo>
                        <a:pt x="543" y="113"/>
                      </a:lnTo>
                      <a:lnTo>
                        <a:pt x="543" y="123"/>
                      </a:lnTo>
                      <a:lnTo>
                        <a:pt x="543" y="133"/>
                      </a:lnTo>
                      <a:lnTo>
                        <a:pt x="552" y="143"/>
                      </a:lnTo>
                      <a:lnTo>
                        <a:pt x="552" y="154"/>
                      </a:lnTo>
                      <a:lnTo>
                        <a:pt x="543" y="154"/>
                      </a:lnTo>
                      <a:lnTo>
                        <a:pt x="543" y="164"/>
                      </a:lnTo>
                      <a:lnTo>
                        <a:pt x="543" y="174"/>
                      </a:lnTo>
                      <a:lnTo>
                        <a:pt x="552" y="174"/>
                      </a:lnTo>
                      <a:lnTo>
                        <a:pt x="552" y="184"/>
                      </a:lnTo>
                      <a:lnTo>
                        <a:pt x="543" y="184"/>
                      </a:lnTo>
                      <a:lnTo>
                        <a:pt x="543" y="195"/>
                      </a:lnTo>
                      <a:lnTo>
                        <a:pt x="534" y="195"/>
                      </a:lnTo>
                      <a:lnTo>
                        <a:pt x="534" y="205"/>
                      </a:lnTo>
                      <a:lnTo>
                        <a:pt x="525" y="205"/>
                      </a:lnTo>
                      <a:lnTo>
                        <a:pt x="525" y="215"/>
                      </a:lnTo>
                      <a:lnTo>
                        <a:pt x="525" y="225"/>
                      </a:lnTo>
                      <a:lnTo>
                        <a:pt x="534" y="225"/>
                      </a:lnTo>
                      <a:lnTo>
                        <a:pt x="534" y="236"/>
                      </a:lnTo>
                      <a:lnTo>
                        <a:pt x="525" y="236"/>
                      </a:lnTo>
                      <a:lnTo>
                        <a:pt x="525" y="246"/>
                      </a:lnTo>
                      <a:lnTo>
                        <a:pt x="516" y="246"/>
                      </a:lnTo>
                      <a:lnTo>
                        <a:pt x="516" y="256"/>
                      </a:lnTo>
                      <a:lnTo>
                        <a:pt x="507" y="256"/>
                      </a:lnTo>
                      <a:lnTo>
                        <a:pt x="507" y="266"/>
                      </a:lnTo>
                      <a:lnTo>
                        <a:pt x="507" y="277"/>
                      </a:lnTo>
                      <a:lnTo>
                        <a:pt x="516" y="277"/>
                      </a:lnTo>
                      <a:lnTo>
                        <a:pt x="516" y="287"/>
                      </a:lnTo>
                      <a:lnTo>
                        <a:pt x="525" y="287"/>
                      </a:lnTo>
                      <a:lnTo>
                        <a:pt x="525" y="297"/>
                      </a:lnTo>
                      <a:lnTo>
                        <a:pt x="525" y="307"/>
                      </a:lnTo>
                      <a:lnTo>
                        <a:pt x="525" y="318"/>
                      </a:lnTo>
                      <a:lnTo>
                        <a:pt x="525" y="328"/>
                      </a:lnTo>
                      <a:lnTo>
                        <a:pt x="534" y="328"/>
                      </a:lnTo>
                      <a:lnTo>
                        <a:pt x="543" y="328"/>
                      </a:lnTo>
                      <a:lnTo>
                        <a:pt x="543" y="338"/>
                      </a:lnTo>
                      <a:lnTo>
                        <a:pt x="543" y="348"/>
                      </a:lnTo>
                      <a:lnTo>
                        <a:pt x="552" y="348"/>
                      </a:lnTo>
                      <a:lnTo>
                        <a:pt x="561" y="348"/>
                      </a:lnTo>
                      <a:lnTo>
                        <a:pt x="561" y="359"/>
                      </a:lnTo>
                      <a:lnTo>
                        <a:pt x="570" y="359"/>
                      </a:lnTo>
                      <a:lnTo>
                        <a:pt x="570" y="369"/>
                      </a:lnTo>
                      <a:lnTo>
                        <a:pt x="579" y="369"/>
                      </a:lnTo>
                      <a:lnTo>
                        <a:pt x="579" y="379"/>
                      </a:lnTo>
                      <a:lnTo>
                        <a:pt x="588" y="379"/>
                      </a:lnTo>
                      <a:lnTo>
                        <a:pt x="588" y="389"/>
                      </a:lnTo>
                      <a:lnTo>
                        <a:pt x="597" y="389"/>
                      </a:lnTo>
                      <a:lnTo>
                        <a:pt x="597" y="400"/>
                      </a:lnTo>
                      <a:lnTo>
                        <a:pt x="606" y="400"/>
                      </a:lnTo>
                      <a:lnTo>
                        <a:pt x="606" y="410"/>
                      </a:lnTo>
                      <a:lnTo>
                        <a:pt x="606" y="400"/>
                      </a:lnTo>
                      <a:lnTo>
                        <a:pt x="615" y="400"/>
                      </a:lnTo>
                      <a:lnTo>
                        <a:pt x="615" y="410"/>
                      </a:lnTo>
                      <a:lnTo>
                        <a:pt x="615" y="420"/>
                      </a:lnTo>
                      <a:lnTo>
                        <a:pt x="615" y="430"/>
                      </a:lnTo>
                      <a:lnTo>
                        <a:pt x="606" y="430"/>
                      </a:lnTo>
                      <a:lnTo>
                        <a:pt x="606" y="441"/>
                      </a:lnTo>
                      <a:lnTo>
                        <a:pt x="615" y="441"/>
                      </a:lnTo>
                      <a:lnTo>
                        <a:pt x="606" y="441"/>
                      </a:lnTo>
                      <a:lnTo>
                        <a:pt x="606" y="451"/>
                      </a:lnTo>
                      <a:lnTo>
                        <a:pt x="633" y="451"/>
                      </a:lnTo>
                      <a:lnTo>
                        <a:pt x="633" y="461"/>
                      </a:lnTo>
                      <a:lnTo>
                        <a:pt x="633" y="471"/>
                      </a:lnTo>
                      <a:lnTo>
                        <a:pt x="642" y="471"/>
                      </a:lnTo>
                      <a:lnTo>
                        <a:pt x="642" y="492"/>
                      </a:lnTo>
                      <a:lnTo>
                        <a:pt x="642" y="502"/>
                      </a:lnTo>
                      <a:lnTo>
                        <a:pt x="642" y="512"/>
                      </a:lnTo>
                      <a:lnTo>
                        <a:pt x="642" y="523"/>
                      </a:lnTo>
                      <a:lnTo>
                        <a:pt x="633" y="523"/>
                      </a:lnTo>
                      <a:lnTo>
                        <a:pt x="642" y="523"/>
                      </a:lnTo>
                      <a:lnTo>
                        <a:pt x="642" y="533"/>
                      </a:lnTo>
                      <a:lnTo>
                        <a:pt x="633" y="533"/>
                      </a:lnTo>
                      <a:lnTo>
                        <a:pt x="624" y="523"/>
                      </a:lnTo>
                      <a:lnTo>
                        <a:pt x="615" y="523"/>
                      </a:lnTo>
                      <a:lnTo>
                        <a:pt x="615" y="512"/>
                      </a:lnTo>
                      <a:lnTo>
                        <a:pt x="606" y="502"/>
                      </a:lnTo>
                      <a:lnTo>
                        <a:pt x="606" y="492"/>
                      </a:lnTo>
                      <a:lnTo>
                        <a:pt x="606" y="482"/>
                      </a:lnTo>
                      <a:lnTo>
                        <a:pt x="597" y="482"/>
                      </a:lnTo>
                      <a:lnTo>
                        <a:pt x="597" y="471"/>
                      </a:lnTo>
                      <a:lnTo>
                        <a:pt x="597" y="461"/>
                      </a:lnTo>
                      <a:lnTo>
                        <a:pt x="588" y="461"/>
                      </a:lnTo>
                      <a:lnTo>
                        <a:pt x="597" y="461"/>
                      </a:lnTo>
                      <a:lnTo>
                        <a:pt x="588" y="451"/>
                      </a:lnTo>
                      <a:lnTo>
                        <a:pt x="588" y="441"/>
                      </a:lnTo>
                      <a:lnTo>
                        <a:pt x="579" y="430"/>
                      </a:lnTo>
                      <a:lnTo>
                        <a:pt x="570" y="420"/>
                      </a:lnTo>
                      <a:lnTo>
                        <a:pt x="570" y="410"/>
                      </a:lnTo>
                      <a:lnTo>
                        <a:pt x="561" y="410"/>
                      </a:lnTo>
                      <a:lnTo>
                        <a:pt x="552" y="410"/>
                      </a:lnTo>
                      <a:lnTo>
                        <a:pt x="543" y="400"/>
                      </a:lnTo>
                      <a:lnTo>
                        <a:pt x="534" y="400"/>
                      </a:lnTo>
                      <a:lnTo>
                        <a:pt x="534" y="389"/>
                      </a:lnTo>
                      <a:lnTo>
                        <a:pt x="525" y="389"/>
                      </a:lnTo>
                      <a:lnTo>
                        <a:pt x="516" y="389"/>
                      </a:lnTo>
                      <a:lnTo>
                        <a:pt x="507" y="389"/>
                      </a:lnTo>
                      <a:lnTo>
                        <a:pt x="498" y="389"/>
                      </a:lnTo>
                      <a:lnTo>
                        <a:pt x="498" y="379"/>
                      </a:lnTo>
                      <a:lnTo>
                        <a:pt x="489" y="379"/>
                      </a:lnTo>
                      <a:lnTo>
                        <a:pt x="480" y="379"/>
                      </a:lnTo>
                      <a:lnTo>
                        <a:pt x="480" y="369"/>
                      </a:lnTo>
                      <a:lnTo>
                        <a:pt x="470" y="379"/>
                      </a:lnTo>
                      <a:lnTo>
                        <a:pt x="470" y="369"/>
                      </a:lnTo>
                      <a:lnTo>
                        <a:pt x="461" y="369"/>
                      </a:lnTo>
                      <a:lnTo>
                        <a:pt x="461" y="359"/>
                      </a:lnTo>
                      <a:lnTo>
                        <a:pt x="452" y="359"/>
                      </a:lnTo>
                      <a:lnTo>
                        <a:pt x="452" y="348"/>
                      </a:lnTo>
                      <a:lnTo>
                        <a:pt x="452" y="338"/>
                      </a:lnTo>
                      <a:lnTo>
                        <a:pt x="443" y="338"/>
                      </a:lnTo>
                      <a:lnTo>
                        <a:pt x="434" y="348"/>
                      </a:lnTo>
                      <a:lnTo>
                        <a:pt x="425" y="348"/>
                      </a:lnTo>
                      <a:lnTo>
                        <a:pt x="416" y="348"/>
                      </a:lnTo>
                      <a:lnTo>
                        <a:pt x="407" y="348"/>
                      </a:lnTo>
                      <a:lnTo>
                        <a:pt x="407" y="359"/>
                      </a:lnTo>
                      <a:lnTo>
                        <a:pt x="398" y="359"/>
                      </a:lnTo>
                      <a:lnTo>
                        <a:pt x="398" y="369"/>
                      </a:lnTo>
                      <a:lnTo>
                        <a:pt x="407" y="369"/>
                      </a:lnTo>
                      <a:lnTo>
                        <a:pt x="398" y="369"/>
                      </a:lnTo>
                      <a:lnTo>
                        <a:pt x="398" y="379"/>
                      </a:lnTo>
                      <a:lnTo>
                        <a:pt x="389" y="389"/>
                      </a:lnTo>
                      <a:lnTo>
                        <a:pt x="380" y="400"/>
                      </a:lnTo>
                      <a:lnTo>
                        <a:pt x="380" y="410"/>
                      </a:lnTo>
                      <a:lnTo>
                        <a:pt x="380" y="420"/>
                      </a:lnTo>
                      <a:lnTo>
                        <a:pt x="371" y="420"/>
                      </a:lnTo>
                      <a:lnTo>
                        <a:pt x="371" y="430"/>
                      </a:lnTo>
                      <a:lnTo>
                        <a:pt x="362" y="430"/>
                      </a:lnTo>
                      <a:lnTo>
                        <a:pt x="362" y="441"/>
                      </a:lnTo>
                      <a:lnTo>
                        <a:pt x="362" y="451"/>
                      </a:lnTo>
                      <a:lnTo>
                        <a:pt x="362" y="461"/>
                      </a:lnTo>
                      <a:lnTo>
                        <a:pt x="353" y="461"/>
                      </a:lnTo>
                      <a:lnTo>
                        <a:pt x="353" y="471"/>
                      </a:lnTo>
                      <a:lnTo>
                        <a:pt x="353" y="482"/>
                      </a:lnTo>
                      <a:lnTo>
                        <a:pt x="344" y="471"/>
                      </a:lnTo>
                      <a:lnTo>
                        <a:pt x="344" y="451"/>
                      </a:lnTo>
                      <a:lnTo>
                        <a:pt x="344" y="441"/>
                      </a:lnTo>
                      <a:lnTo>
                        <a:pt x="335" y="441"/>
                      </a:lnTo>
                      <a:lnTo>
                        <a:pt x="335" y="430"/>
                      </a:lnTo>
                      <a:lnTo>
                        <a:pt x="326" y="420"/>
                      </a:lnTo>
                      <a:lnTo>
                        <a:pt x="335" y="410"/>
                      </a:lnTo>
                      <a:lnTo>
                        <a:pt x="344" y="400"/>
                      </a:lnTo>
                      <a:lnTo>
                        <a:pt x="344" y="389"/>
                      </a:lnTo>
                      <a:lnTo>
                        <a:pt x="335" y="389"/>
                      </a:lnTo>
                      <a:lnTo>
                        <a:pt x="326" y="389"/>
                      </a:lnTo>
                      <a:lnTo>
                        <a:pt x="317" y="389"/>
                      </a:lnTo>
                      <a:lnTo>
                        <a:pt x="308" y="379"/>
                      </a:lnTo>
                      <a:lnTo>
                        <a:pt x="308" y="369"/>
                      </a:lnTo>
                      <a:lnTo>
                        <a:pt x="290" y="359"/>
                      </a:lnTo>
                      <a:lnTo>
                        <a:pt x="280" y="359"/>
                      </a:lnTo>
                      <a:lnTo>
                        <a:pt x="271" y="359"/>
                      </a:lnTo>
                      <a:lnTo>
                        <a:pt x="271" y="348"/>
                      </a:lnTo>
                      <a:lnTo>
                        <a:pt x="253" y="348"/>
                      </a:lnTo>
                      <a:lnTo>
                        <a:pt x="244" y="348"/>
                      </a:lnTo>
                      <a:lnTo>
                        <a:pt x="226" y="348"/>
                      </a:lnTo>
                      <a:lnTo>
                        <a:pt x="217" y="348"/>
                      </a:lnTo>
                      <a:lnTo>
                        <a:pt x="208" y="348"/>
                      </a:lnTo>
                      <a:lnTo>
                        <a:pt x="208" y="338"/>
                      </a:lnTo>
                      <a:lnTo>
                        <a:pt x="208" y="328"/>
                      </a:lnTo>
                      <a:lnTo>
                        <a:pt x="199" y="328"/>
                      </a:lnTo>
                      <a:lnTo>
                        <a:pt x="199" y="318"/>
                      </a:lnTo>
                      <a:lnTo>
                        <a:pt x="190" y="318"/>
                      </a:lnTo>
                      <a:lnTo>
                        <a:pt x="181" y="318"/>
                      </a:lnTo>
                      <a:lnTo>
                        <a:pt x="172" y="318"/>
                      </a:lnTo>
                      <a:lnTo>
                        <a:pt x="172" y="307"/>
                      </a:lnTo>
                      <a:lnTo>
                        <a:pt x="172" y="318"/>
                      </a:lnTo>
                      <a:lnTo>
                        <a:pt x="172" y="307"/>
                      </a:lnTo>
                      <a:lnTo>
                        <a:pt x="163" y="318"/>
                      </a:lnTo>
                      <a:lnTo>
                        <a:pt x="163" y="307"/>
                      </a:lnTo>
                      <a:lnTo>
                        <a:pt x="154" y="307"/>
                      </a:lnTo>
                      <a:lnTo>
                        <a:pt x="145" y="307"/>
                      </a:lnTo>
                      <a:lnTo>
                        <a:pt x="154" y="307"/>
                      </a:lnTo>
                      <a:lnTo>
                        <a:pt x="145" y="307"/>
                      </a:lnTo>
                      <a:lnTo>
                        <a:pt x="145" y="297"/>
                      </a:lnTo>
                      <a:lnTo>
                        <a:pt x="136" y="297"/>
                      </a:lnTo>
                      <a:lnTo>
                        <a:pt x="136" y="287"/>
                      </a:lnTo>
                      <a:lnTo>
                        <a:pt x="127" y="287"/>
                      </a:lnTo>
                      <a:lnTo>
                        <a:pt x="118" y="287"/>
                      </a:lnTo>
                      <a:lnTo>
                        <a:pt x="109" y="287"/>
                      </a:lnTo>
                      <a:lnTo>
                        <a:pt x="100" y="287"/>
                      </a:lnTo>
                      <a:lnTo>
                        <a:pt x="109" y="287"/>
                      </a:lnTo>
                      <a:lnTo>
                        <a:pt x="100" y="287"/>
                      </a:lnTo>
                      <a:lnTo>
                        <a:pt x="100" y="297"/>
                      </a:lnTo>
                      <a:lnTo>
                        <a:pt x="90" y="297"/>
                      </a:lnTo>
                      <a:lnTo>
                        <a:pt x="90" y="287"/>
                      </a:lnTo>
                      <a:lnTo>
                        <a:pt x="81" y="287"/>
                      </a:lnTo>
                      <a:lnTo>
                        <a:pt x="27" y="287"/>
                      </a:lnTo>
                      <a:lnTo>
                        <a:pt x="27" y="236"/>
                      </a:lnTo>
                      <a:lnTo>
                        <a:pt x="18" y="236"/>
                      </a:lnTo>
                      <a:lnTo>
                        <a:pt x="18" y="225"/>
                      </a:lnTo>
                      <a:lnTo>
                        <a:pt x="18" y="215"/>
                      </a:lnTo>
                      <a:lnTo>
                        <a:pt x="18" y="205"/>
                      </a:lnTo>
                      <a:lnTo>
                        <a:pt x="18" y="195"/>
                      </a:lnTo>
                      <a:lnTo>
                        <a:pt x="9" y="184"/>
                      </a:lnTo>
                      <a:lnTo>
                        <a:pt x="9" y="174"/>
                      </a:lnTo>
                      <a:lnTo>
                        <a:pt x="0" y="174"/>
                      </a:lnTo>
                      <a:lnTo>
                        <a:pt x="0" y="164"/>
                      </a:lnTo>
                      <a:lnTo>
                        <a:pt x="0" y="154"/>
                      </a:lnTo>
                      <a:lnTo>
                        <a:pt x="0" y="143"/>
                      </a:lnTo>
                      <a:lnTo>
                        <a:pt x="9" y="143"/>
                      </a:lnTo>
                      <a:lnTo>
                        <a:pt x="18" y="143"/>
                      </a:lnTo>
                      <a:lnTo>
                        <a:pt x="18" y="133"/>
                      </a:lnTo>
                      <a:lnTo>
                        <a:pt x="27" y="133"/>
                      </a:lnTo>
                      <a:lnTo>
                        <a:pt x="36" y="133"/>
                      </a:lnTo>
                      <a:lnTo>
                        <a:pt x="36" y="123"/>
                      </a:lnTo>
                      <a:lnTo>
                        <a:pt x="45" y="123"/>
                      </a:lnTo>
                      <a:lnTo>
                        <a:pt x="54" y="123"/>
                      </a:lnTo>
                      <a:lnTo>
                        <a:pt x="63" y="113"/>
                      </a:lnTo>
                      <a:lnTo>
                        <a:pt x="72" y="113"/>
                      </a:lnTo>
                      <a:lnTo>
                        <a:pt x="81" y="113"/>
                      </a:lnTo>
                      <a:lnTo>
                        <a:pt x="90" y="113"/>
                      </a:lnTo>
                      <a:lnTo>
                        <a:pt x="100" y="102"/>
                      </a:lnTo>
                      <a:lnTo>
                        <a:pt x="109" y="102"/>
                      </a:lnTo>
                      <a:lnTo>
                        <a:pt x="127" y="92"/>
                      </a:lnTo>
                      <a:lnTo>
                        <a:pt x="136" y="92"/>
                      </a:lnTo>
                      <a:lnTo>
                        <a:pt x="145" y="92"/>
                      </a:lnTo>
                      <a:lnTo>
                        <a:pt x="163" y="92"/>
                      </a:lnTo>
                      <a:lnTo>
                        <a:pt x="172" y="82"/>
                      </a:lnTo>
                      <a:lnTo>
                        <a:pt x="181" y="72"/>
                      </a:lnTo>
                      <a:lnTo>
                        <a:pt x="190" y="72"/>
                      </a:lnTo>
                      <a:lnTo>
                        <a:pt x="199" y="72"/>
                      </a:lnTo>
                      <a:lnTo>
                        <a:pt x="217" y="61"/>
                      </a:lnTo>
                      <a:lnTo>
                        <a:pt x="226" y="61"/>
                      </a:lnTo>
                      <a:lnTo>
                        <a:pt x="235" y="51"/>
                      </a:lnTo>
                      <a:lnTo>
                        <a:pt x="244" y="51"/>
                      </a:lnTo>
                      <a:lnTo>
                        <a:pt x="253" y="51"/>
                      </a:lnTo>
                      <a:lnTo>
                        <a:pt x="262" y="51"/>
                      </a:lnTo>
                      <a:lnTo>
                        <a:pt x="262" y="41"/>
                      </a:lnTo>
                      <a:lnTo>
                        <a:pt x="271" y="41"/>
                      </a:lnTo>
                      <a:lnTo>
                        <a:pt x="280" y="41"/>
                      </a:lnTo>
                      <a:lnTo>
                        <a:pt x="299" y="31"/>
                      </a:lnTo>
                      <a:lnTo>
                        <a:pt x="344" y="10"/>
                      </a:lnTo>
                      <a:lnTo>
                        <a:pt x="380" y="0"/>
                      </a:lnTo>
                      <a:lnTo>
                        <a:pt x="380" y="10"/>
                      </a:lnTo>
                      <a:lnTo>
                        <a:pt x="389" y="10"/>
                      </a:lnTo>
                      <a:lnTo>
                        <a:pt x="389" y="20"/>
                      </a:lnTo>
                      <a:lnTo>
                        <a:pt x="380" y="20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03" name="Freeform 40"/>
                <p:cNvSpPr/>
                <p:nvPr/>
              </p:nvSpPr>
              <p:spPr bwMode="auto">
                <a:xfrm>
                  <a:off x="380" y="2007"/>
                  <a:ext cx="381" cy="956"/>
                </a:xfrm>
                <a:custGeom>
                  <a:avLst/>
                  <a:gdLst>
                    <a:gd name="T0" fmla="*/ 224920 w 272"/>
                    <a:gd name="T1" fmla="*/ 82206 h 738"/>
                    <a:gd name="T2" fmla="*/ 247289 w 272"/>
                    <a:gd name="T3" fmla="*/ 84624 h 738"/>
                    <a:gd name="T4" fmla="*/ 203983 w 272"/>
                    <a:gd name="T5" fmla="*/ 105629 h 738"/>
                    <a:gd name="T6" fmla="*/ 214936 w 272"/>
                    <a:gd name="T7" fmla="*/ 117460 h 738"/>
                    <a:gd name="T8" fmla="*/ 182656 w 272"/>
                    <a:gd name="T9" fmla="*/ 117460 h 738"/>
                    <a:gd name="T10" fmla="*/ 161505 w 272"/>
                    <a:gd name="T11" fmla="*/ 119854 h 738"/>
                    <a:gd name="T12" fmla="*/ 161505 w 272"/>
                    <a:gd name="T13" fmla="*/ 126829 h 738"/>
                    <a:gd name="T14" fmla="*/ 192496 w 272"/>
                    <a:gd name="T15" fmla="*/ 136121 h 738"/>
                    <a:gd name="T16" fmla="*/ 203983 w 272"/>
                    <a:gd name="T17" fmla="*/ 141088 h 738"/>
                    <a:gd name="T18" fmla="*/ 224920 w 272"/>
                    <a:gd name="T19" fmla="*/ 150477 h 738"/>
                    <a:gd name="T20" fmla="*/ 236321 w 272"/>
                    <a:gd name="T21" fmla="*/ 159907 h 738"/>
                    <a:gd name="T22" fmla="*/ 203983 w 272"/>
                    <a:gd name="T23" fmla="*/ 164321 h 738"/>
                    <a:gd name="T24" fmla="*/ 150587 w 272"/>
                    <a:gd name="T25" fmla="*/ 167046 h 738"/>
                    <a:gd name="T26" fmla="*/ 107506 w 272"/>
                    <a:gd name="T27" fmla="*/ 169217 h 738"/>
                    <a:gd name="T28" fmla="*/ 65248 w 272"/>
                    <a:gd name="T29" fmla="*/ 167046 h 738"/>
                    <a:gd name="T30" fmla="*/ 22940 w 272"/>
                    <a:gd name="T31" fmla="*/ 164321 h 738"/>
                    <a:gd name="T32" fmla="*/ 0 w 272"/>
                    <a:gd name="T33" fmla="*/ 157610 h 738"/>
                    <a:gd name="T34" fmla="*/ 10898 w 272"/>
                    <a:gd name="T35" fmla="*/ 141088 h 738"/>
                    <a:gd name="T36" fmla="*/ 43884 w 272"/>
                    <a:gd name="T37" fmla="*/ 134049 h 738"/>
                    <a:gd name="T38" fmla="*/ 65248 w 272"/>
                    <a:gd name="T39" fmla="*/ 126829 h 738"/>
                    <a:gd name="T40" fmla="*/ 65248 w 272"/>
                    <a:gd name="T41" fmla="*/ 124548 h 738"/>
                    <a:gd name="T42" fmla="*/ 76014 w 272"/>
                    <a:gd name="T43" fmla="*/ 119854 h 738"/>
                    <a:gd name="T44" fmla="*/ 97498 w 272"/>
                    <a:gd name="T45" fmla="*/ 112768 h 738"/>
                    <a:gd name="T46" fmla="*/ 65248 w 272"/>
                    <a:gd name="T47" fmla="*/ 107901 h 738"/>
                    <a:gd name="T48" fmla="*/ 54267 w 272"/>
                    <a:gd name="T49" fmla="*/ 98587 h 738"/>
                    <a:gd name="T50" fmla="*/ 76014 w 272"/>
                    <a:gd name="T51" fmla="*/ 89268 h 738"/>
                    <a:gd name="T52" fmla="*/ 43884 w 272"/>
                    <a:gd name="T53" fmla="*/ 84624 h 738"/>
                    <a:gd name="T54" fmla="*/ 54267 w 272"/>
                    <a:gd name="T55" fmla="*/ 79884 h 738"/>
                    <a:gd name="T56" fmla="*/ 76014 w 272"/>
                    <a:gd name="T57" fmla="*/ 77439 h 738"/>
                    <a:gd name="T58" fmla="*/ 86103 w 272"/>
                    <a:gd name="T59" fmla="*/ 68148 h 738"/>
                    <a:gd name="T60" fmla="*/ 97498 w 272"/>
                    <a:gd name="T61" fmla="*/ 63460 h 738"/>
                    <a:gd name="T62" fmla="*/ 86103 w 272"/>
                    <a:gd name="T63" fmla="*/ 58751 h 738"/>
                    <a:gd name="T64" fmla="*/ 76014 w 272"/>
                    <a:gd name="T65" fmla="*/ 51878 h 738"/>
                    <a:gd name="T66" fmla="*/ 86103 w 272"/>
                    <a:gd name="T67" fmla="*/ 47160 h 738"/>
                    <a:gd name="T68" fmla="*/ 86103 w 272"/>
                    <a:gd name="T69" fmla="*/ 44881 h 738"/>
                    <a:gd name="T70" fmla="*/ 97498 w 272"/>
                    <a:gd name="T71" fmla="*/ 39744 h 738"/>
                    <a:gd name="T72" fmla="*/ 86103 w 272"/>
                    <a:gd name="T73" fmla="*/ 33010 h 738"/>
                    <a:gd name="T74" fmla="*/ 107506 w 272"/>
                    <a:gd name="T75" fmla="*/ 25843 h 738"/>
                    <a:gd name="T76" fmla="*/ 129152 w 272"/>
                    <a:gd name="T77" fmla="*/ 18683 h 738"/>
                    <a:gd name="T78" fmla="*/ 150587 w 272"/>
                    <a:gd name="T79" fmla="*/ 7085 h 738"/>
                    <a:gd name="T80" fmla="*/ 161505 w 272"/>
                    <a:gd name="T81" fmla="*/ 2284 h 738"/>
                    <a:gd name="T82" fmla="*/ 214936 w 272"/>
                    <a:gd name="T83" fmla="*/ 0 h 738"/>
                    <a:gd name="T84" fmla="*/ 236321 w 272"/>
                    <a:gd name="T85" fmla="*/ 7085 h 738"/>
                    <a:gd name="T86" fmla="*/ 268492 w 272"/>
                    <a:gd name="T87" fmla="*/ 9377 h 738"/>
                    <a:gd name="T88" fmla="*/ 310701 w 272"/>
                    <a:gd name="T89" fmla="*/ 11545 h 738"/>
                    <a:gd name="T90" fmla="*/ 322411 w 272"/>
                    <a:gd name="T91" fmla="*/ 16376 h 738"/>
                    <a:gd name="T92" fmla="*/ 268492 w 272"/>
                    <a:gd name="T93" fmla="*/ 28120 h 738"/>
                    <a:gd name="T94" fmla="*/ 257832 w 272"/>
                    <a:gd name="T95" fmla="*/ 39744 h 738"/>
                    <a:gd name="T96" fmla="*/ 280144 w 272"/>
                    <a:gd name="T97" fmla="*/ 49353 h 738"/>
                    <a:gd name="T98" fmla="*/ 268492 w 272"/>
                    <a:gd name="T99" fmla="*/ 61124 h 738"/>
                    <a:gd name="T100" fmla="*/ 247289 w 272"/>
                    <a:gd name="T101" fmla="*/ 56470 h 738"/>
                    <a:gd name="T102" fmla="*/ 214936 w 272"/>
                    <a:gd name="T103" fmla="*/ 61124 h 738"/>
                    <a:gd name="T104" fmla="*/ 214936 w 272"/>
                    <a:gd name="T105" fmla="*/ 68148 h 738"/>
                    <a:gd name="T106" fmla="*/ 203983 w 272"/>
                    <a:gd name="T107" fmla="*/ 72955 h 73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272" h="738">
                      <a:moveTo>
                        <a:pt x="172" y="338"/>
                      </a:moveTo>
                      <a:lnTo>
                        <a:pt x="181" y="338"/>
                      </a:lnTo>
                      <a:lnTo>
                        <a:pt x="181" y="348"/>
                      </a:lnTo>
                      <a:lnTo>
                        <a:pt x="190" y="348"/>
                      </a:lnTo>
                      <a:lnTo>
                        <a:pt x="190" y="359"/>
                      </a:lnTo>
                      <a:lnTo>
                        <a:pt x="199" y="359"/>
                      </a:lnTo>
                      <a:lnTo>
                        <a:pt x="199" y="369"/>
                      </a:lnTo>
                      <a:lnTo>
                        <a:pt x="199" y="359"/>
                      </a:lnTo>
                      <a:lnTo>
                        <a:pt x="209" y="359"/>
                      </a:lnTo>
                      <a:lnTo>
                        <a:pt x="209" y="369"/>
                      </a:lnTo>
                      <a:lnTo>
                        <a:pt x="209" y="379"/>
                      </a:lnTo>
                      <a:lnTo>
                        <a:pt x="199" y="389"/>
                      </a:lnTo>
                      <a:lnTo>
                        <a:pt x="190" y="410"/>
                      </a:lnTo>
                      <a:lnTo>
                        <a:pt x="190" y="461"/>
                      </a:lnTo>
                      <a:lnTo>
                        <a:pt x="172" y="461"/>
                      </a:lnTo>
                      <a:lnTo>
                        <a:pt x="172" y="471"/>
                      </a:lnTo>
                      <a:lnTo>
                        <a:pt x="181" y="482"/>
                      </a:lnTo>
                      <a:lnTo>
                        <a:pt x="181" y="492"/>
                      </a:lnTo>
                      <a:lnTo>
                        <a:pt x="181" y="502"/>
                      </a:lnTo>
                      <a:lnTo>
                        <a:pt x="181" y="512"/>
                      </a:lnTo>
                      <a:lnTo>
                        <a:pt x="172" y="512"/>
                      </a:lnTo>
                      <a:lnTo>
                        <a:pt x="163" y="512"/>
                      </a:lnTo>
                      <a:lnTo>
                        <a:pt x="154" y="512"/>
                      </a:lnTo>
                      <a:lnTo>
                        <a:pt x="154" y="502"/>
                      </a:lnTo>
                      <a:lnTo>
                        <a:pt x="154" y="512"/>
                      </a:lnTo>
                      <a:lnTo>
                        <a:pt x="145" y="512"/>
                      </a:lnTo>
                      <a:lnTo>
                        <a:pt x="136" y="512"/>
                      </a:lnTo>
                      <a:lnTo>
                        <a:pt x="136" y="523"/>
                      </a:lnTo>
                      <a:lnTo>
                        <a:pt x="136" y="512"/>
                      </a:lnTo>
                      <a:lnTo>
                        <a:pt x="136" y="523"/>
                      </a:lnTo>
                      <a:lnTo>
                        <a:pt x="127" y="523"/>
                      </a:lnTo>
                      <a:lnTo>
                        <a:pt x="127" y="533"/>
                      </a:lnTo>
                      <a:lnTo>
                        <a:pt x="127" y="543"/>
                      </a:lnTo>
                      <a:lnTo>
                        <a:pt x="136" y="543"/>
                      </a:lnTo>
                      <a:lnTo>
                        <a:pt x="136" y="553"/>
                      </a:lnTo>
                      <a:lnTo>
                        <a:pt x="136" y="564"/>
                      </a:lnTo>
                      <a:lnTo>
                        <a:pt x="136" y="574"/>
                      </a:lnTo>
                      <a:lnTo>
                        <a:pt x="145" y="594"/>
                      </a:lnTo>
                      <a:lnTo>
                        <a:pt x="154" y="594"/>
                      </a:lnTo>
                      <a:lnTo>
                        <a:pt x="163" y="594"/>
                      </a:lnTo>
                      <a:lnTo>
                        <a:pt x="154" y="594"/>
                      </a:lnTo>
                      <a:lnTo>
                        <a:pt x="154" y="605"/>
                      </a:lnTo>
                      <a:lnTo>
                        <a:pt x="163" y="605"/>
                      </a:lnTo>
                      <a:lnTo>
                        <a:pt x="163" y="615"/>
                      </a:lnTo>
                      <a:lnTo>
                        <a:pt x="172" y="615"/>
                      </a:lnTo>
                      <a:lnTo>
                        <a:pt x="172" y="625"/>
                      </a:lnTo>
                      <a:lnTo>
                        <a:pt x="181" y="625"/>
                      </a:lnTo>
                      <a:lnTo>
                        <a:pt x="190" y="625"/>
                      </a:lnTo>
                      <a:lnTo>
                        <a:pt x="190" y="635"/>
                      </a:lnTo>
                      <a:lnTo>
                        <a:pt x="190" y="656"/>
                      </a:lnTo>
                      <a:lnTo>
                        <a:pt x="199" y="656"/>
                      </a:lnTo>
                      <a:lnTo>
                        <a:pt x="218" y="666"/>
                      </a:lnTo>
                      <a:lnTo>
                        <a:pt x="218" y="676"/>
                      </a:lnTo>
                      <a:lnTo>
                        <a:pt x="209" y="687"/>
                      </a:lnTo>
                      <a:lnTo>
                        <a:pt x="199" y="697"/>
                      </a:lnTo>
                      <a:lnTo>
                        <a:pt x="199" y="707"/>
                      </a:lnTo>
                      <a:lnTo>
                        <a:pt x="190" y="707"/>
                      </a:lnTo>
                      <a:lnTo>
                        <a:pt x="190" y="717"/>
                      </a:lnTo>
                      <a:lnTo>
                        <a:pt x="181" y="717"/>
                      </a:lnTo>
                      <a:lnTo>
                        <a:pt x="172" y="717"/>
                      </a:lnTo>
                      <a:lnTo>
                        <a:pt x="163" y="717"/>
                      </a:lnTo>
                      <a:lnTo>
                        <a:pt x="154" y="717"/>
                      </a:lnTo>
                      <a:lnTo>
                        <a:pt x="145" y="717"/>
                      </a:lnTo>
                      <a:lnTo>
                        <a:pt x="136" y="717"/>
                      </a:lnTo>
                      <a:lnTo>
                        <a:pt x="127" y="728"/>
                      </a:lnTo>
                      <a:lnTo>
                        <a:pt x="118" y="728"/>
                      </a:lnTo>
                      <a:lnTo>
                        <a:pt x="109" y="728"/>
                      </a:lnTo>
                      <a:lnTo>
                        <a:pt x="100" y="728"/>
                      </a:lnTo>
                      <a:lnTo>
                        <a:pt x="91" y="728"/>
                      </a:lnTo>
                      <a:lnTo>
                        <a:pt x="91" y="738"/>
                      </a:lnTo>
                      <a:lnTo>
                        <a:pt x="82" y="738"/>
                      </a:lnTo>
                      <a:lnTo>
                        <a:pt x="73" y="738"/>
                      </a:lnTo>
                      <a:lnTo>
                        <a:pt x="73" y="728"/>
                      </a:lnTo>
                      <a:lnTo>
                        <a:pt x="64" y="728"/>
                      </a:lnTo>
                      <a:lnTo>
                        <a:pt x="55" y="728"/>
                      </a:lnTo>
                      <a:lnTo>
                        <a:pt x="46" y="728"/>
                      </a:lnTo>
                      <a:lnTo>
                        <a:pt x="46" y="717"/>
                      </a:lnTo>
                      <a:lnTo>
                        <a:pt x="37" y="717"/>
                      </a:lnTo>
                      <a:lnTo>
                        <a:pt x="28" y="717"/>
                      </a:lnTo>
                      <a:lnTo>
                        <a:pt x="19" y="717"/>
                      </a:lnTo>
                      <a:lnTo>
                        <a:pt x="19" y="707"/>
                      </a:lnTo>
                      <a:lnTo>
                        <a:pt x="9" y="707"/>
                      </a:lnTo>
                      <a:lnTo>
                        <a:pt x="9" y="697"/>
                      </a:lnTo>
                      <a:lnTo>
                        <a:pt x="0" y="697"/>
                      </a:lnTo>
                      <a:lnTo>
                        <a:pt x="0" y="687"/>
                      </a:lnTo>
                      <a:lnTo>
                        <a:pt x="0" y="676"/>
                      </a:lnTo>
                      <a:lnTo>
                        <a:pt x="9" y="656"/>
                      </a:lnTo>
                      <a:lnTo>
                        <a:pt x="19" y="646"/>
                      </a:lnTo>
                      <a:lnTo>
                        <a:pt x="9" y="625"/>
                      </a:lnTo>
                      <a:lnTo>
                        <a:pt x="9" y="615"/>
                      </a:lnTo>
                      <a:lnTo>
                        <a:pt x="9" y="605"/>
                      </a:lnTo>
                      <a:lnTo>
                        <a:pt x="19" y="605"/>
                      </a:lnTo>
                      <a:lnTo>
                        <a:pt x="19" y="594"/>
                      </a:lnTo>
                      <a:lnTo>
                        <a:pt x="37" y="594"/>
                      </a:lnTo>
                      <a:lnTo>
                        <a:pt x="37" y="584"/>
                      </a:lnTo>
                      <a:lnTo>
                        <a:pt x="46" y="574"/>
                      </a:lnTo>
                      <a:lnTo>
                        <a:pt x="55" y="574"/>
                      </a:lnTo>
                      <a:lnTo>
                        <a:pt x="55" y="564"/>
                      </a:lnTo>
                      <a:lnTo>
                        <a:pt x="64" y="553"/>
                      </a:lnTo>
                      <a:lnTo>
                        <a:pt x="55" y="553"/>
                      </a:lnTo>
                      <a:lnTo>
                        <a:pt x="64" y="553"/>
                      </a:lnTo>
                      <a:lnTo>
                        <a:pt x="55" y="553"/>
                      </a:lnTo>
                      <a:lnTo>
                        <a:pt x="55" y="543"/>
                      </a:lnTo>
                      <a:lnTo>
                        <a:pt x="64" y="543"/>
                      </a:lnTo>
                      <a:lnTo>
                        <a:pt x="55" y="543"/>
                      </a:lnTo>
                      <a:lnTo>
                        <a:pt x="64" y="533"/>
                      </a:lnTo>
                      <a:lnTo>
                        <a:pt x="55" y="533"/>
                      </a:lnTo>
                      <a:lnTo>
                        <a:pt x="64" y="533"/>
                      </a:lnTo>
                      <a:lnTo>
                        <a:pt x="73" y="533"/>
                      </a:lnTo>
                      <a:lnTo>
                        <a:pt x="64" y="523"/>
                      </a:lnTo>
                      <a:lnTo>
                        <a:pt x="73" y="523"/>
                      </a:lnTo>
                      <a:lnTo>
                        <a:pt x="82" y="523"/>
                      </a:lnTo>
                      <a:lnTo>
                        <a:pt x="82" y="512"/>
                      </a:lnTo>
                      <a:lnTo>
                        <a:pt x="82" y="502"/>
                      </a:lnTo>
                      <a:lnTo>
                        <a:pt x="82" y="492"/>
                      </a:lnTo>
                      <a:lnTo>
                        <a:pt x="82" y="482"/>
                      </a:lnTo>
                      <a:lnTo>
                        <a:pt x="73" y="482"/>
                      </a:lnTo>
                      <a:lnTo>
                        <a:pt x="73" y="471"/>
                      </a:lnTo>
                      <a:lnTo>
                        <a:pt x="64" y="471"/>
                      </a:lnTo>
                      <a:lnTo>
                        <a:pt x="55" y="471"/>
                      </a:lnTo>
                      <a:lnTo>
                        <a:pt x="55" y="461"/>
                      </a:lnTo>
                      <a:lnTo>
                        <a:pt x="55" y="451"/>
                      </a:lnTo>
                      <a:lnTo>
                        <a:pt x="55" y="441"/>
                      </a:lnTo>
                      <a:lnTo>
                        <a:pt x="46" y="441"/>
                      </a:lnTo>
                      <a:lnTo>
                        <a:pt x="46" y="430"/>
                      </a:lnTo>
                      <a:lnTo>
                        <a:pt x="46" y="420"/>
                      </a:lnTo>
                      <a:lnTo>
                        <a:pt x="55" y="420"/>
                      </a:lnTo>
                      <a:lnTo>
                        <a:pt x="55" y="410"/>
                      </a:lnTo>
                      <a:lnTo>
                        <a:pt x="55" y="400"/>
                      </a:lnTo>
                      <a:lnTo>
                        <a:pt x="64" y="389"/>
                      </a:lnTo>
                      <a:lnTo>
                        <a:pt x="55" y="389"/>
                      </a:lnTo>
                      <a:lnTo>
                        <a:pt x="55" y="379"/>
                      </a:lnTo>
                      <a:lnTo>
                        <a:pt x="46" y="379"/>
                      </a:lnTo>
                      <a:lnTo>
                        <a:pt x="37" y="379"/>
                      </a:lnTo>
                      <a:lnTo>
                        <a:pt x="37" y="369"/>
                      </a:lnTo>
                      <a:lnTo>
                        <a:pt x="46" y="369"/>
                      </a:lnTo>
                      <a:lnTo>
                        <a:pt x="46" y="359"/>
                      </a:lnTo>
                      <a:lnTo>
                        <a:pt x="37" y="359"/>
                      </a:lnTo>
                      <a:lnTo>
                        <a:pt x="37" y="348"/>
                      </a:lnTo>
                      <a:lnTo>
                        <a:pt x="46" y="348"/>
                      </a:lnTo>
                      <a:lnTo>
                        <a:pt x="55" y="348"/>
                      </a:lnTo>
                      <a:lnTo>
                        <a:pt x="55" y="338"/>
                      </a:lnTo>
                      <a:lnTo>
                        <a:pt x="55" y="348"/>
                      </a:lnTo>
                      <a:lnTo>
                        <a:pt x="64" y="348"/>
                      </a:lnTo>
                      <a:lnTo>
                        <a:pt x="64" y="338"/>
                      </a:lnTo>
                      <a:lnTo>
                        <a:pt x="73" y="338"/>
                      </a:lnTo>
                      <a:lnTo>
                        <a:pt x="73" y="328"/>
                      </a:lnTo>
                      <a:lnTo>
                        <a:pt x="64" y="318"/>
                      </a:lnTo>
                      <a:lnTo>
                        <a:pt x="64" y="308"/>
                      </a:lnTo>
                      <a:lnTo>
                        <a:pt x="73" y="297"/>
                      </a:lnTo>
                      <a:lnTo>
                        <a:pt x="73" y="308"/>
                      </a:lnTo>
                      <a:lnTo>
                        <a:pt x="73" y="297"/>
                      </a:lnTo>
                      <a:lnTo>
                        <a:pt x="82" y="297"/>
                      </a:lnTo>
                      <a:lnTo>
                        <a:pt x="82" y="287"/>
                      </a:lnTo>
                      <a:lnTo>
                        <a:pt x="82" y="277"/>
                      </a:lnTo>
                      <a:lnTo>
                        <a:pt x="82" y="267"/>
                      </a:lnTo>
                      <a:lnTo>
                        <a:pt x="82" y="256"/>
                      </a:lnTo>
                      <a:lnTo>
                        <a:pt x="73" y="256"/>
                      </a:lnTo>
                      <a:lnTo>
                        <a:pt x="82" y="256"/>
                      </a:lnTo>
                      <a:lnTo>
                        <a:pt x="73" y="256"/>
                      </a:lnTo>
                      <a:lnTo>
                        <a:pt x="73" y="246"/>
                      </a:lnTo>
                      <a:lnTo>
                        <a:pt x="73" y="236"/>
                      </a:lnTo>
                      <a:lnTo>
                        <a:pt x="64" y="236"/>
                      </a:lnTo>
                      <a:lnTo>
                        <a:pt x="73" y="236"/>
                      </a:lnTo>
                      <a:lnTo>
                        <a:pt x="64" y="226"/>
                      </a:lnTo>
                      <a:lnTo>
                        <a:pt x="73" y="226"/>
                      </a:lnTo>
                      <a:lnTo>
                        <a:pt x="73" y="215"/>
                      </a:lnTo>
                      <a:lnTo>
                        <a:pt x="73" y="226"/>
                      </a:lnTo>
                      <a:lnTo>
                        <a:pt x="73" y="215"/>
                      </a:lnTo>
                      <a:lnTo>
                        <a:pt x="73" y="205"/>
                      </a:lnTo>
                      <a:lnTo>
                        <a:pt x="82" y="205"/>
                      </a:lnTo>
                      <a:lnTo>
                        <a:pt x="73" y="205"/>
                      </a:lnTo>
                      <a:lnTo>
                        <a:pt x="82" y="205"/>
                      </a:lnTo>
                      <a:lnTo>
                        <a:pt x="82" y="195"/>
                      </a:lnTo>
                      <a:lnTo>
                        <a:pt x="73" y="195"/>
                      </a:lnTo>
                      <a:lnTo>
                        <a:pt x="82" y="195"/>
                      </a:lnTo>
                      <a:lnTo>
                        <a:pt x="73" y="195"/>
                      </a:lnTo>
                      <a:lnTo>
                        <a:pt x="82" y="195"/>
                      </a:lnTo>
                      <a:lnTo>
                        <a:pt x="82" y="185"/>
                      </a:lnTo>
                      <a:lnTo>
                        <a:pt x="82" y="174"/>
                      </a:lnTo>
                      <a:lnTo>
                        <a:pt x="73" y="174"/>
                      </a:lnTo>
                      <a:lnTo>
                        <a:pt x="73" y="164"/>
                      </a:lnTo>
                      <a:lnTo>
                        <a:pt x="73" y="154"/>
                      </a:lnTo>
                      <a:lnTo>
                        <a:pt x="82" y="154"/>
                      </a:lnTo>
                      <a:lnTo>
                        <a:pt x="73" y="144"/>
                      </a:lnTo>
                      <a:lnTo>
                        <a:pt x="82" y="144"/>
                      </a:lnTo>
                      <a:lnTo>
                        <a:pt x="82" y="133"/>
                      </a:lnTo>
                      <a:lnTo>
                        <a:pt x="82" y="123"/>
                      </a:lnTo>
                      <a:lnTo>
                        <a:pt x="91" y="123"/>
                      </a:lnTo>
                      <a:lnTo>
                        <a:pt x="91" y="113"/>
                      </a:lnTo>
                      <a:lnTo>
                        <a:pt x="91" y="103"/>
                      </a:lnTo>
                      <a:lnTo>
                        <a:pt x="91" y="92"/>
                      </a:lnTo>
                      <a:lnTo>
                        <a:pt x="100" y="92"/>
                      </a:lnTo>
                      <a:lnTo>
                        <a:pt x="100" y="82"/>
                      </a:lnTo>
                      <a:lnTo>
                        <a:pt x="109" y="82"/>
                      </a:lnTo>
                      <a:lnTo>
                        <a:pt x="109" y="72"/>
                      </a:lnTo>
                      <a:lnTo>
                        <a:pt x="109" y="62"/>
                      </a:lnTo>
                      <a:lnTo>
                        <a:pt x="118" y="51"/>
                      </a:lnTo>
                      <a:lnTo>
                        <a:pt x="127" y="41"/>
                      </a:lnTo>
                      <a:lnTo>
                        <a:pt x="127" y="31"/>
                      </a:lnTo>
                      <a:lnTo>
                        <a:pt x="136" y="31"/>
                      </a:lnTo>
                      <a:lnTo>
                        <a:pt x="127" y="31"/>
                      </a:lnTo>
                      <a:lnTo>
                        <a:pt x="127" y="21"/>
                      </a:lnTo>
                      <a:lnTo>
                        <a:pt x="136" y="21"/>
                      </a:lnTo>
                      <a:lnTo>
                        <a:pt x="136" y="10"/>
                      </a:lnTo>
                      <a:lnTo>
                        <a:pt x="145" y="10"/>
                      </a:lnTo>
                      <a:lnTo>
                        <a:pt x="154" y="10"/>
                      </a:lnTo>
                      <a:lnTo>
                        <a:pt x="163" y="10"/>
                      </a:lnTo>
                      <a:lnTo>
                        <a:pt x="172" y="0"/>
                      </a:lnTo>
                      <a:lnTo>
                        <a:pt x="181" y="0"/>
                      </a:lnTo>
                      <a:lnTo>
                        <a:pt x="181" y="10"/>
                      </a:lnTo>
                      <a:lnTo>
                        <a:pt x="181" y="21"/>
                      </a:lnTo>
                      <a:lnTo>
                        <a:pt x="190" y="21"/>
                      </a:lnTo>
                      <a:lnTo>
                        <a:pt x="190" y="31"/>
                      </a:lnTo>
                      <a:lnTo>
                        <a:pt x="199" y="31"/>
                      </a:lnTo>
                      <a:lnTo>
                        <a:pt x="199" y="41"/>
                      </a:lnTo>
                      <a:lnTo>
                        <a:pt x="209" y="31"/>
                      </a:lnTo>
                      <a:lnTo>
                        <a:pt x="209" y="41"/>
                      </a:lnTo>
                      <a:lnTo>
                        <a:pt x="218" y="41"/>
                      </a:lnTo>
                      <a:lnTo>
                        <a:pt x="227" y="41"/>
                      </a:lnTo>
                      <a:lnTo>
                        <a:pt x="227" y="51"/>
                      </a:lnTo>
                      <a:lnTo>
                        <a:pt x="236" y="51"/>
                      </a:lnTo>
                      <a:lnTo>
                        <a:pt x="245" y="51"/>
                      </a:lnTo>
                      <a:lnTo>
                        <a:pt x="254" y="51"/>
                      </a:lnTo>
                      <a:lnTo>
                        <a:pt x="263" y="51"/>
                      </a:lnTo>
                      <a:lnTo>
                        <a:pt x="263" y="62"/>
                      </a:lnTo>
                      <a:lnTo>
                        <a:pt x="272" y="62"/>
                      </a:lnTo>
                      <a:lnTo>
                        <a:pt x="263" y="62"/>
                      </a:lnTo>
                      <a:lnTo>
                        <a:pt x="263" y="72"/>
                      </a:lnTo>
                      <a:lnTo>
                        <a:pt x="272" y="72"/>
                      </a:lnTo>
                      <a:lnTo>
                        <a:pt x="263" y="92"/>
                      </a:lnTo>
                      <a:lnTo>
                        <a:pt x="254" y="92"/>
                      </a:lnTo>
                      <a:lnTo>
                        <a:pt x="236" y="92"/>
                      </a:lnTo>
                      <a:lnTo>
                        <a:pt x="236" y="103"/>
                      </a:lnTo>
                      <a:lnTo>
                        <a:pt x="227" y="123"/>
                      </a:lnTo>
                      <a:lnTo>
                        <a:pt x="227" y="133"/>
                      </a:lnTo>
                      <a:lnTo>
                        <a:pt x="227" y="144"/>
                      </a:lnTo>
                      <a:lnTo>
                        <a:pt x="227" y="154"/>
                      </a:lnTo>
                      <a:lnTo>
                        <a:pt x="227" y="164"/>
                      </a:lnTo>
                      <a:lnTo>
                        <a:pt x="218" y="174"/>
                      </a:lnTo>
                      <a:lnTo>
                        <a:pt x="218" y="185"/>
                      </a:lnTo>
                      <a:lnTo>
                        <a:pt x="227" y="195"/>
                      </a:lnTo>
                      <a:lnTo>
                        <a:pt x="227" y="205"/>
                      </a:lnTo>
                      <a:lnTo>
                        <a:pt x="227" y="215"/>
                      </a:lnTo>
                      <a:lnTo>
                        <a:pt x="236" y="215"/>
                      </a:lnTo>
                      <a:lnTo>
                        <a:pt x="236" y="226"/>
                      </a:lnTo>
                      <a:lnTo>
                        <a:pt x="236" y="236"/>
                      </a:lnTo>
                      <a:lnTo>
                        <a:pt x="236" y="246"/>
                      </a:lnTo>
                      <a:lnTo>
                        <a:pt x="236" y="267"/>
                      </a:lnTo>
                      <a:lnTo>
                        <a:pt x="227" y="267"/>
                      </a:lnTo>
                      <a:lnTo>
                        <a:pt x="227" y="256"/>
                      </a:lnTo>
                      <a:lnTo>
                        <a:pt x="218" y="267"/>
                      </a:lnTo>
                      <a:lnTo>
                        <a:pt x="209" y="267"/>
                      </a:lnTo>
                      <a:lnTo>
                        <a:pt x="209" y="256"/>
                      </a:lnTo>
                      <a:lnTo>
                        <a:pt x="209" y="246"/>
                      </a:lnTo>
                      <a:lnTo>
                        <a:pt x="199" y="246"/>
                      </a:lnTo>
                      <a:lnTo>
                        <a:pt x="199" y="256"/>
                      </a:lnTo>
                      <a:lnTo>
                        <a:pt x="199" y="246"/>
                      </a:lnTo>
                      <a:lnTo>
                        <a:pt x="190" y="256"/>
                      </a:lnTo>
                      <a:lnTo>
                        <a:pt x="181" y="267"/>
                      </a:lnTo>
                      <a:lnTo>
                        <a:pt x="181" y="277"/>
                      </a:lnTo>
                      <a:lnTo>
                        <a:pt x="181" y="287"/>
                      </a:lnTo>
                      <a:lnTo>
                        <a:pt x="181" y="297"/>
                      </a:lnTo>
                      <a:lnTo>
                        <a:pt x="181" y="287"/>
                      </a:lnTo>
                      <a:lnTo>
                        <a:pt x="181" y="297"/>
                      </a:lnTo>
                      <a:lnTo>
                        <a:pt x="181" y="308"/>
                      </a:lnTo>
                      <a:lnTo>
                        <a:pt x="190" y="308"/>
                      </a:lnTo>
                      <a:lnTo>
                        <a:pt x="181" y="308"/>
                      </a:lnTo>
                      <a:lnTo>
                        <a:pt x="172" y="308"/>
                      </a:lnTo>
                      <a:lnTo>
                        <a:pt x="172" y="318"/>
                      </a:lnTo>
                      <a:lnTo>
                        <a:pt x="163" y="328"/>
                      </a:lnTo>
                      <a:lnTo>
                        <a:pt x="172" y="338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</p:grpSp>
          <p:grpSp>
            <p:nvGrpSpPr>
              <p:cNvPr id="7196" name="Group 41"/>
              <p:cNvGrpSpPr/>
              <p:nvPr/>
            </p:nvGrpSpPr>
            <p:grpSpPr bwMode="auto">
              <a:xfrm>
                <a:off x="786" y="912"/>
                <a:ext cx="1086" cy="1181"/>
                <a:chOff x="786" y="912"/>
                <a:chExt cx="1086" cy="1181"/>
              </a:xfrm>
            </p:grpSpPr>
            <p:sp>
              <p:nvSpPr>
                <p:cNvPr id="7197" name="Freeform 42"/>
                <p:cNvSpPr/>
                <p:nvPr/>
              </p:nvSpPr>
              <p:spPr bwMode="auto">
                <a:xfrm>
                  <a:off x="1150" y="1456"/>
                  <a:ext cx="722" cy="637"/>
                </a:xfrm>
                <a:custGeom>
                  <a:avLst/>
                  <a:gdLst>
                    <a:gd name="T0" fmla="*/ 10710 w 516"/>
                    <a:gd name="T1" fmla="*/ 48711 h 492"/>
                    <a:gd name="T2" fmla="*/ 20969 w 516"/>
                    <a:gd name="T3" fmla="*/ 46386 h 492"/>
                    <a:gd name="T4" fmla="*/ 41448 w 516"/>
                    <a:gd name="T5" fmla="*/ 41691 h 492"/>
                    <a:gd name="T6" fmla="*/ 63749 w 516"/>
                    <a:gd name="T7" fmla="*/ 37193 h 492"/>
                    <a:gd name="T8" fmla="*/ 84512 w 516"/>
                    <a:gd name="T9" fmla="*/ 37193 h 492"/>
                    <a:gd name="T10" fmla="*/ 105047 w 516"/>
                    <a:gd name="T11" fmla="*/ 32548 h 492"/>
                    <a:gd name="T12" fmla="*/ 126382 w 516"/>
                    <a:gd name="T13" fmla="*/ 27918 h 492"/>
                    <a:gd name="T14" fmla="*/ 167733 w 516"/>
                    <a:gd name="T15" fmla="*/ 27918 h 492"/>
                    <a:gd name="T16" fmla="*/ 188565 w 516"/>
                    <a:gd name="T17" fmla="*/ 27918 h 492"/>
                    <a:gd name="T18" fmla="*/ 220179 w 516"/>
                    <a:gd name="T19" fmla="*/ 25537 h 492"/>
                    <a:gd name="T20" fmla="*/ 261231 w 516"/>
                    <a:gd name="T21" fmla="*/ 23074 h 492"/>
                    <a:gd name="T22" fmla="*/ 304881 w 516"/>
                    <a:gd name="T23" fmla="*/ 23074 h 492"/>
                    <a:gd name="T24" fmla="*/ 325338 w 516"/>
                    <a:gd name="T25" fmla="*/ 18441 h 492"/>
                    <a:gd name="T26" fmla="*/ 356662 w 516"/>
                    <a:gd name="T27" fmla="*/ 16206 h 492"/>
                    <a:gd name="T28" fmla="*/ 377561 w 516"/>
                    <a:gd name="T29" fmla="*/ 13765 h 492"/>
                    <a:gd name="T30" fmla="*/ 408775 w 516"/>
                    <a:gd name="T31" fmla="*/ 11460 h 492"/>
                    <a:gd name="T32" fmla="*/ 440171 w 516"/>
                    <a:gd name="T33" fmla="*/ 9293 h 492"/>
                    <a:gd name="T34" fmla="*/ 470849 w 516"/>
                    <a:gd name="T35" fmla="*/ 7019 h 492"/>
                    <a:gd name="T36" fmla="*/ 493221 w 516"/>
                    <a:gd name="T37" fmla="*/ 0 h 492"/>
                    <a:gd name="T38" fmla="*/ 524471 w 516"/>
                    <a:gd name="T39" fmla="*/ 2258 h 492"/>
                    <a:gd name="T40" fmla="*/ 555800 w 516"/>
                    <a:gd name="T41" fmla="*/ 2258 h 492"/>
                    <a:gd name="T42" fmla="*/ 566112 w 516"/>
                    <a:gd name="T43" fmla="*/ 13765 h 492"/>
                    <a:gd name="T44" fmla="*/ 566112 w 516"/>
                    <a:gd name="T45" fmla="*/ 23074 h 492"/>
                    <a:gd name="T46" fmla="*/ 566112 w 516"/>
                    <a:gd name="T47" fmla="*/ 27918 h 492"/>
                    <a:gd name="T48" fmla="*/ 576581 w 516"/>
                    <a:gd name="T49" fmla="*/ 30189 h 492"/>
                    <a:gd name="T50" fmla="*/ 576581 w 516"/>
                    <a:gd name="T51" fmla="*/ 32548 h 492"/>
                    <a:gd name="T52" fmla="*/ 597109 w 516"/>
                    <a:gd name="T53" fmla="*/ 37193 h 492"/>
                    <a:gd name="T54" fmla="*/ 586591 w 516"/>
                    <a:gd name="T55" fmla="*/ 46386 h 492"/>
                    <a:gd name="T56" fmla="*/ 586591 w 516"/>
                    <a:gd name="T57" fmla="*/ 48711 h 492"/>
                    <a:gd name="T58" fmla="*/ 586591 w 516"/>
                    <a:gd name="T59" fmla="*/ 53609 h 492"/>
                    <a:gd name="T60" fmla="*/ 555800 w 516"/>
                    <a:gd name="T61" fmla="*/ 55917 h 492"/>
                    <a:gd name="T62" fmla="*/ 566112 w 516"/>
                    <a:gd name="T63" fmla="*/ 55917 h 492"/>
                    <a:gd name="T64" fmla="*/ 566112 w 516"/>
                    <a:gd name="T65" fmla="*/ 65204 h 492"/>
                    <a:gd name="T66" fmla="*/ 545229 w 516"/>
                    <a:gd name="T67" fmla="*/ 69552 h 492"/>
                    <a:gd name="T68" fmla="*/ 503876 w 516"/>
                    <a:gd name="T69" fmla="*/ 81409 h 492"/>
                    <a:gd name="T70" fmla="*/ 470849 w 516"/>
                    <a:gd name="T71" fmla="*/ 90844 h 492"/>
                    <a:gd name="T72" fmla="*/ 450132 w 516"/>
                    <a:gd name="T73" fmla="*/ 97545 h 492"/>
                    <a:gd name="T74" fmla="*/ 419226 w 516"/>
                    <a:gd name="T75" fmla="*/ 102386 h 492"/>
                    <a:gd name="T76" fmla="*/ 377561 w 516"/>
                    <a:gd name="T77" fmla="*/ 106844 h 492"/>
                    <a:gd name="T78" fmla="*/ 356662 w 516"/>
                    <a:gd name="T79" fmla="*/ 111656 h 492"/>
                    <a:gd name="T80" fmla="*/ 335836 w 516"/>
                    <a:gd name="T81" fmla="*/ 106844 h 492"/>
                    <a:gd name="T82" fmla="*/ 335836 w 516"/>
                    <a:gd name="T83" fmla="*/ 102386 h 492"/>
                    <a:gd name="T84" fmla="*/ 335836 w 516"/>
                    <a:gd name="T85" fmla="*/ 92905 h 492"/>
                    <a:gd name="T86" fmla="*/ 315392 w 516"/>
                    <a:gd name="T87" fmla="*/ 88235 h 492"/>
                    <a:gd name="T88" fmla="*/ 325338 w 516"/>
                    <a:gd name="T89" fmla="*/ 86056 h 492"/>
                    <a:gd name="T90" fmla="*/ 304881 w 516"/>
                    <a:gd name="T91" fmla="*/ 81409 h 492"/>
                    <a:gd name="T92" fmla="*/ 293679 w 516"/>
                    <a:gd name="T93" fmla="*/ 74460 h 492"/>
                    <a:gd name="T94" fmla="*/ 273147 w 516"/>
                    <a:gd name="T95" fmla="*/ 74460 h 492"/>
                    <a:gd name="T96" fmla="*/ 251642 w 516"/>
                    <a:gd name="T97" fmla="*/ 69552 h 492"/>
                    <a:gd name="T98" fmla="*/ 229914 w 516"/>
                    <a:gd name="T99" fmla="*/ 67435 h 492"/>
                    <a:gd name="T100" fmla="*/ 209386 w 516"/>
                    <a:gd name="T101" fmla="*/ 62878 h 492"/>
                    <a:gd name="T102" fmla="*/ 188565 w 516"/>
                    <a:gd name="T103" fmla="*/ 62878 h 492"/>
                    <a:gd name="T104" fmla="*/ 177860 w 516"/>
                    <a:gd name="T105" fmla="*/ 60230 h 492"/>
                    <a:gd name="T106" fmla="*/ 146984 w 516"/>
                    <a:gd name="T107" fmla="*/ 58028 h 492"/>
                    <a:gd name="T108" fmla="*/ 126382 w 516"/>
                    <a:gd name="T109" fmla="*/ 58028 h 492"/>
                    <a:gd name="T110" fmla="*/ 105047 w 516"/>
                    <a:gd name="T111" fmla="*/ 58028 h 492"/>
                    <a:gd name="T112" fmla="*/ 74209 w 516"/>
                    <a:gd name="T113" fmla="*/ 53609 h 492"/>
                    <a:gd name="T114" fmla="*/ 63749 w 516"/>
                    <a:gd name="T115" fmla="*/ 50982 h 492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516" h="492">
                      <a:moveTo>
                        <a:pt x="36" y="225"/>
                      </a:moveTo>
                      <a:lnTo>
                        <a:pt x="0" y="225"/>
                      </a:lnTo>
                      <a:lnTo>
                        <a:pt x="0" y="215"/>
                      </a:lnTo>
                      <a:lnTo>
                        <a:pt x="9" y="215"/>
                      </a:lnTo>
                      <a:lnTo>
                        <a:pt x="9" y="205"/>
                      </a:lnTo>
                      <a:lnTo>
                        <a:pt x="18" y="205"/>
                      </a:lnTo>
                      <a:lnTo>
                        <a:pt x="9" y="205"/>
                      </a:lnTo>
                      <a:lnTo>
                        <a:pt x="18" y="205"/>
                      </a:lnTo>
                      <a:lnTo>
                        <a:pt x="18" y="195"/>
                      </a:lnTo>
                      <a:lnTo>
                        <a:pt x="27" y="195"/>
                      </a:lnTo>
                      <a:lnTo>
                        <a:pt x="27" y="184"/>
                      </a:lnTo>
                      <a:lnTo>
                        <a:pt x="36" y="184"/>
                      </a:lnTo>
                      <a:lnTo>
                        <a:pt x="36" y="174"/>
                      </a:lnTo>
                      <a:lnTo>
                        <a:pt x="46" y="174"/>
                      </a:lnTo>
                      <a:lnTo>
                        <a:pt x="55" y="174"/>
                      </a:lnTo>
                      <a:lnTo>
                        <a:pt x="55" y="164"/>
                      </a:lnTo>
                      <a:lnTo>
                        <a:pt x="55" y="174"/>
                      </a:lnTo>
                      <a:lnTo>
                        <a:pt x="64" y="174"/>
                      </a:lnTo>
                      <a:lnTo>
                        <a:pt x="64" y="164"/>
                      </a:lnTo>
                      <a:lnTo>
                        <a:pt x="73" y="164"/>
                      </a:lnTo>
                      <a:lnTo>
                        <a:pt x="82" y="164"/>
                      </a:lnTo>
                      <a:lnTo>
                        <a:pt x="82" y="154"/>
                      </a:lnTo>
                      <a:lnTo>
                        <a:pt x="91" y="154"/>
                      </a:lnTo>
                      <a:lnTo>
                        <a:pt x="91" y="143"/>
                      </a:lnTo>
                      <a:lnTo>
                        <a:pt x="100" y="143"/>
                      </a:lnTo>
                      <a:lnTo>
                        <a:pt x="109" y="143"/>
                      </a:lnTo>
                      <a:lnTo>
                        <a:pt x="109" y="133"/>
                      </a:lnTo>
                      <a:lnTo>
                        <a:pt x="109" y="123"/>
                      </a:lnTo>
                      <a:lnTo>
                        <a:pt x="118" y="123"/>
                      </a:lnTo>
                      <a:lnTo>
                        <a:pt x="127" y="123"/>
                      </a:lnTo>
                      <a:lnTo>
                        <a:pt x="136" y="123"/>
                      </a:lnTo>
                      <a:lnTo>
                        <a:pt x="145" y="123"/>
                      </a:lnTo>
                      <a:lnTo>
                        <a:pt x="145" y="133"/>
                      </a:lnTo>
                      <a:lnTo>
                        <a:pt x="154" y="133"/>
                      </a:lnTo>
                      <a:lnTo>
                        <a:pt x="154" y="123"/>
                      </a:lnTo>
                      <a:lnTo>
                        <a:pt x="163" y="123"/>
                      </a:lnTo>
                      <a:lnTo>
                        <a:pt x="172" y="123"/>
                      </a:lnTo>
                      <a:lnTo>
                        <a:pt x="181" y="123"/>
                      </a:lnTo>
                      <a:lnTo>
                        <a:pt x="181" y="113"/>
                      </a:lnTo>
                      <a:lnTo>
                        <a:pt x="190" y="113"/>
                      </a:lnTo>
                      <a:lnTo>
                        <a:pt x="199" y="102"/>
                      </a:lnTo>
                      <a:lnTo>
                        <a:pt x="208" y="102"/>
                      </a:lnTo>
                      <a:lnTo>
                        <a:pt x="217" y="102"/>
                      </a:lnTo>
                      <a:lnTo>
                        <a:pt x="226" y="102"/>
                      </a:lnTo>
                      <a:lnTo>
                        <a:pt x="236" y="102"/>
                      </a:lnTo>
                      <a:lnTo>
                        <a:pt x="245" y="102"/>
                      </a:lnTo>
                      <a:lnTo>
                        <a:pt x="254" y="102"/>
                      </a:lnTo>
                      <a:lnTo>
                        <a:pt x="263" y="102"/>
                      </a:lnTo>
                      <a:lnTo>
                        <a:pt x="272" y="102"/>
                      </a:lnTo>
                      <a:lnTo>
                        <a:pt x="272" y="92"/>
                      </a:lnTo>
                      <a:lnTo>
                        <a:pt x="281" y="92"/>
                      </a:lnTo>
                      <a:lnTo>
                        <a:pt x="281" y="82"/>
                      </a:lnTo>
                      <a:lnTo>
                        <a:pt x="290" y="82"/>
                      </a:lnTo>
                      <a:lnTo>
                        <a:pt x="299" y="82"/>
                      </a:lnTo>
                      <a:lnTo>
                        <a:pt x="299" y="72"/>
                      </a:lnTo>
                      <a:lnTo>
                        <a:pt x="308" y="72"/>
                      </a:lnTo>
                      <a:lnTo>
                        <a:pt x="308" y="82"/>
                      </a:lnTo>
                      <a:lnTo>
                        <a:pt x="317" y="72"/>
                      </a:lnTo>
                      <a:lnTo>
                        <a:pt x="326" y="72"/>
                      </a:lnTo>
                      <a:lnTo>
                        <a:pt x="326" y="61"/>
                      </a:lnTo>
                      <a:lnTo>
                        <a:pt x="335" y="61"/>
                      </a:lnTo>
                      <a:lnTo>
                        <a:pt x="344" y="61"/>
                      </a:lnTo>
                      <a:lnTo>
                        <a:pt x="344" y="51"/>
                      </a:lnTo>
                      <a:lnTo>
                        <a:pt x="353" y="51"/>
                      </a:lnTo>
                      <a:lnTo>
                        <a:pt x="362" y="51"/>
                      </a:lnTo>
                      <a:lnTo>
                        <a:pt x="362" y="41"/>
                      </a:lnTo>
                      <a:lnTo>
                        <a:pt x="371" y="41"/>
                      </a:lnTo>
                      <a:lnTo>
                        <a:pt x="380" y="41"/>
                      </a:lnTo>
                      <a:lnTo>
                        <a:pt x="389" y="41"/>
                      </a:lnTo>
                      <a:lnTo>
                        <a:pt x="398" y="41"/>
                      </a:lnTo>
                      <a:lnTo>
                        <a:pt x="398" y="31"/>
                      </a:lnTo>
                      <a:lnTo>
                        <a:pt x="407" y="31"/>
                      </a:lnTo>
                      <a:lnTo>
                        <a:pt x="407" y="20"/>
                      </a:lnTo>
                      <a:lnTo>
                        <a:pt x="416" y="10"/>
                      </a:lnTo>
                      <a:lnTo>
                        <a:pt x="426" y="10"/>
                      </a:lnTo>
                      <a:lnTo>
                        <a:pt x="426" y="0"/>
                      </a:lnTo>
                      <a:lnTo>
                        <a:pt x="426" y="10"/>
                      </a:lnTo>
                      <a:lnTo>
                        <a:pt x="435" y="10"/>
                      </a:lnTo>
                      <a:lnTo>
                        <a:pt x="444" y="10"/>
                      </a:lnTo>
                      <a:lnTo>
                        <a:pt x="453" y="10"/>
                      </a:lnTo>
                      <a:lnTo>
                        <a:pt x="462" y="10"/>
                      </a:lnTo>
                      <a:lnTo>
                        <a:pt x="471" y="10"/>
                      </a:lnTo>
                      <a:lnTo>
                        <a:pt x="471" y="20"/>
                      </a:lnTo>
                      <a:lnTo>
                        <a:pt x="480" y="10"/>
                      </a:lnTo>
                      <a:lnTo>
                        <a:pt x="480" y="20"/>
                      </a:lnTo>
                      <a:lnTo>
                        <a:pt x="480" y="31"/>
                      </a:lnTo>
                      <a:lnTo>
                        <a:pt x="480" y="41"/>
                      </a:lnTo>
                      <a:lnTo>
                        <a:pt x="489" y="61"/>
                      </a:lnTo>
                      <a:lnTo>
                        <a:pt x="489" y="72"/>
                      </a:lnTo>
                      <a:lnTo>
                        <a:pt x="489" y="82"/>
                      </a:lnTo>
                      <a:lnTo>
                        <a:pt x="489" y="92"/>
                      </a:lnTo>
                      <a:lnTo>
                        <a:pt x="489" y="102"/>
                      </a:lnTo>
                      <a:lnTo>
                        <a:pt x="480" y="102"/>
                      </a:lnTo>
                      <a:lnTo>
                        <a:pt x="480" y="113"/>
                      </a:lnTo>
                      <a:lnTo>
                        <a:pt x="489" y="113"/>
                      </a:lnTo>
                      <a:lnTo>
                        <a:pt x="489" y="123"/>
                      </a:lnTo>
                      <a:lnTo>
                        <a:pt x="498" y="113"/>
                      </a:lnTo>
                      <a:lnTo>
                        <a:pt x="507" y="123"/>
                      </a:lnTo>
                      <a:lnTo>
                        <a:pt x="507" y="133"/>
                      </a:lnTo>
                      <a:lnTo>
                        <a:pt x="498" y="133"/>
                      </a:lnTo>
                      <a:lnTo>
                        <a:pt x="489" y="133"/>
                      </a:lnTo>
                      <a:lnTo>
                        <a:pt x="489" y="143"/>
                      </a:lnTo>
                      <a:lnTo>
                        <a:pt x="489" y="154"/>
                      </a:lnTo>
                      <a:lnTo>
                        <a:pt x="498" y="143"/>
                      </a:lnTo>
                      <a:lnTo>
                        <a:pt x="507" y="143"/>
                      </a:lnTo>
                      <a:lnTo>
                        <a:pt x="516" y="143"/>
                      </a:lnTo>
                      <a:lnTo>
                        <a:pt x="516" y="154"/>
                      </a:lnTo>
                      <a:lnTo>
                        <a:pt x="516" y="164"/>
                      </a:lnTo>
                      <a:lnTo>
                        <a:pt x="516" y="174"/>
                      </a:lnTo>
                      <a:lnTo>
                        <a:pt x="516" y="184"/>
                      </a:lnTo>
                      <a:lnTo>
                        <a:pt x="516" y="205"/>
                      </a:lnTo>
                      <a:lnTo>
                        <a:pt x="507" y="205"/>
                      </a:lnTo>
                      <a:lnTo>
                        <a:pt x="498" y="215"/>
                      </a:lnTo>
                      <a:lnTo>
                        <a:pt x="489" y="215"/>
                      </a:lnTo>
                      <a:lnTo>
                        <a:pt x="498" y="215"/>
                      </a:lnTo>
                      <a:lnTo>
                        <a:pt x="507" y="215"/>
                      </a:lnTo>
                      <a:lnTo>
                        <a:pt x="507" y="225"/>
                      </a:lnTo>
                      <a:lnTo>
                        <a:pt x="489" y="225"/>
                      </a:lnTo>
                      <a:lnTo>
                        <a:pt x="498" y="236"/>
                      </a:lnTo>
                      <a:lnTo>
                        <a:pt x="507" y="236"/>
                      </a:lnTo>
                      <a:lnTo>
                        <a:pt x="498" y="246"/>
                      </a:lnTo>
                      <a:lnTo>
                        <a:pt x="489" y="236"/>
                      </a:lnTo>
                      <a:lnTo>
                        <a:pt x="489" y="246"/>
                      </a:lnTo>
                      <a:lnTo>
                        <a:pt x="480" y="246"/>
                      </a:lnTo>
                      <a:lnTo>
                        <a:pt x="471" y="246"/>
                      </a:lnTo>
                      <a:lnTo>
                        <a:pt x="471" y="256"/>
                      </a:lnTo>
                      <a:lnTo>
                        <a:pt x="480" y="256"/>
                      </a:lnTo>
                      <a:lnTo>
                        <a:pt x="489" y="246"/>
                      </a:lnTo>
                      <a:lnTo>
                        <a:pt x="498" y="256"/>
                      </a:lnTo>
                      <a:lnTo>
                        <a:pt x="498" y="266"/>
                      </a:lnTo>
                      <a:lnTo>
                        <a:pt x="489" y="277"/>
                      </a:lnTo>
                      <a:lnTo>
                        <a:pt x="489" y="287"/>
                      </a:lnTo>
                      <a:lnTo>
                        <a:pt x="480" y="287"/>
                      </a:lnTo>
                      <a:lnTo>
                        <a:pt x="480" y="297"/>
                      </a:lnTo>
                      <a:lnTo>
                        <a:pt x="480" y="307"/>
                      </a:lnTo>
                      <a:lnTo>
                        <a:pt x="471" y="307"/>
                      </a:lnTo>
                      <a:lnTo>
                        <a:pt x="462" y="318"/>
                      </a:lnTo>
                      <a:lnTo>
                        <a:pt x="462" y="328"/>
                      </a:lnTo>
                      <a:lnTo>
                        <a:pt x="444" y="348"/>
                      </a:lnTo>
                      <a:lnTo>
                        <a:pt x="435" y="359"/>
                      </a:lnTo>
                      <a:lnTo>
                        <a:pt x="426" y="369"/>
                      </a:lnTo>
                      <a:lnTo>
                        <a:pt x="426" y="379"/>
                      </a:lnTo>
                      <a:lnTo>
                        <a:pt x="416" y="389"/>
                      </a:lnTo>
                      <a:lnTo>
                        <a:pt x="407" y="400"/>
                      </a:lnTo>
                      <a:lnTo>
                        <a:pt x="407" y="410"/>
                      </a:lnTo>
                      <a:lnTo>
                        <a:pt x="398" y="420"/>
                      </a:lnTo>
                      <a:lnTo>
                        <a:pt x="398" y="430"/>
                      </a:lnTo>
                      <a:lnTo>
                        <a:pt x="389" y="430"/>
                      </a:lnTo>
                      <a:lnTo>
                        <a:pt x="389" y="441"/>
                      </a:lnTo>
                      <a:lnTo>
                        <a:pt x="380" y="441"/>
                      </a:lnTo>
                      <a:lnTo>
                        <a:pt x="371" y="451"/>
                      </a:lnTo>
                      <a:lnTo>
                        <a:pt x="362" y="451"/>
                      </a:lnTo>
                      <a:lnTo>
                        <a:pt x="353" y="461"/>
                      </a:lnTo>
                      <a:lnTo>
                        <a:pt x="344" y="471"/>
                      </a:lnTo>
                      <a:lnTo>
                        <a:pt x="335" y="471"/>
                      </a:lnTo>
                      <a:lnTo>
                        <a:pt x="326" y="471"/>
                      </a:lnTo>
                      <a:lnTo>
                        <a:pt x="326" y="482"/>
                      </a:lnTo>
                      <a:lnTo>
                        <a:pt x="317" y="482"/>
                      </a:lnTo>
                      <a:lnTo>
                        <a:pt x="308" y="482"/>
                      </a:lnTo>
                      <a:lnTo>
                        <a:pt x="308" y="492"/>
                      </a:lnTo>
                      <a:lnTo>
                        <a:pt x="299" y="492"/>
                      </a:lnTo>
                      <a:lnTo>
                        <a:pt x="299" y="482"/>
                      </a:lnTo>
                      <a:lnTo>
                        <a:pt x="299" y="471"/>
                      </a:lnTo>
                      <a:lnTo>
                        <a:pt x="290" y="471"/>
                      </a:lnTo>
                      <a:lnTo>
                        <a:pt x="290" y="461"/>
                      </a:lnTo>
                      <a:lnTo>
                        <a:pt x="281" y="461"/>
                      </a:lnTo>
                      <a:lnTo>
                        <a:pt x="281" y="451"/>
                      </a:lnTo>
                      <a:lnTo>
                        <a:pt x="290" y="451"/>
                      </a:lnTo>
                      <a:lnTo>
                        <a:pt x="290" y="441"/>
                      </a:lnTo>
                      <a:lnTo>
                        <a:pt x="290" y="430"/>
                      </a:lnTo>
                      <a:lnTo>
                        <a:pt x="290" y="420"/>
                      </a:lnTo>
                      <a:lnTo>
                        <a:pt x="290" y="410"/>
                      </a:lnTo>
                      <a:lnTo>
                        <a:pt x="281" y="410"/>
                      </a:lnTo>
                      <a:lnTo>
                        <a:pt x="281" y="400"/>
                      </a:lnTo>
                      <a:lnTo>
                        <a:pt x="272" y="400"/>
                      </a:lnTo>
                      <a:lnTo>
                        <a:pt x="272" y="389"/>
                      </a:lnTo>
                      <a:lnTo>
                        <a:pt x="281" y="389"/>
                      </a:lnTo>
                      <a:lnTo>
                        <a:pt x="272" y="389"/>
                      </a:lnTo>
                      <a:lnTo>
                        <a:pt x="281" y="389"/>
                      </a:lnTo>
                      <a:lnTo>
                        <a:pt x="281" y="379"/>
                      </a:lnTo>
                      <a:lnTo>
                        <a:pt x="272" y="379"/>
                      </a:lnTo>
                      <a:lnTo>
                        <a:pt x="272" y="369"/>
                      </a:lnTo>
                      <a:lnTo>
                        <a:pt x="272" y="359"/>
                      </a:lnTo>
                      <a:lnTo>
                        <a:pt x="263" y="359"/>
                      </a:lnTo>
                      <a:lnTo>
                        <a:pt x="263" y="348"/>
                      </a:lnTo>
                      <a:lnTo>
                        <a:pt x="263" y="338"/>
                      </a:lnTo>
                      <a:lnTo>
                        <a:pt x="254" y="338"/>
                      </a:lnTo>
                      <a:lnTo>
                        <a:pt x="254" y="328"/>
                      </a:lnTo>
                      <a:lnTo>
                        <a:pt x="245" y="328"/>
                      </a:lnTo>
                      <a:lnTo>
                        <a:pt x="245" y="318"/>
                      </a:lnTo>
                      <a:lnTo>
                        <a:pt x="245" y="328"/>
                      </a:lnTo>
                      <a:lnTo>
                        <a:pt x="236" y="328"/>
                      </a:lnTo>
                      <a:lnTo>
                        <a:pt x="236" y="318"/>
                      </a:lnTo>
                      <a:lnTo>
                        <a:pt x="226" y="318"/>
                      </a:lnTo>
                      <a:lnTo>
                        <a:pt x="226" y="307"/>
                      </a:lnTo>
                      <a:lnTo>
                        <a:pt x="217" y="307"/>
                      </a:lnTo>
                      <a:lnTo>
                        <a:pt x="217" y="297"/>
                      </a:lnTo>
                      <a:lnTo>
                        <a:pt x="208" y="297"/>
                      </a:lnTo>
                      <a:lnTo>
                        <a:pt x="208" y="287"/>
                      </a:lnTo>
                      <a:lnTo>
                        <a:pt x="199" y="297"/>
                      </a:lnTo>
                      <a:lnTo>
                        <a:pt x="199" y="287"/>
                      </a:lnTo>
                      <a:lnTo>
                        <a:pt x="190" y="287"/>
                      </a:lnTo>
                      <a:lnTo>
                        <a:pt x="181" y="287"/>
                      </a:lnTo>
                      <a:lnTo>
                        <a:pt x="181" y="277"/>
                      </a:lnTo>
                      <a:lnTo>
                        <a:pt x="172" y="277"/>
                      </a:lnTo>
                      <a:lnTo>
                        <a:pt x="181" y="277"/>
                      </a:lnTo>
                      <a:lnTo>
                        <a:pt x="172" y="277"/>
                      </a:lnTo>
                      <a:lnTo>
                        <a:pt x="163" y="277"/>
                      </a:lnTo>
                      <a:lnTo>
                        <a:pt x="163" y="266"/>
                      </a:lnTo>
                      <a:lnTo>
                        <a:pt x="163" y="277"/>
                      </a:lnTo>
                      <a:lnTo>
                        <a:pt x="163" y="266"/>
                      </a:lnTo>
                      <a:lnTo>
                        <a:pt x="154" y="266"/>
                      </a:lnTo>
                      <a:lnTo>
                        <a:pt x="154" y="256"/>
                      </a:lnTo>
                      <a:lnTo>
                        <a:pt x="145" y="256"/>
                      </a:lnTo>
                      <a:lnTo>
                        <a:pt x="136" y="256"/>
                      </a:lnTo>
                      <a:lnTo>
                        <a:pt x="127" y="256"/>
                      </a:lnTo>
                      <a:lnTo>
                        <a:pt x="127" y="266"/>
                      </a:lnTo>
                      <a:lnTo>
                        <a:pt x="118" y="266"/>
                      </a:lnTo>
                      <a:lnTo>
                        <a:pt x="118" y="256"/>
                      </a:lnTo>
                      <a:lnTo>
                        <a:pt x="109" y="256"/>
                      </a:lnTo>
                      <a:lnTo>
                        <a:pt x="109" y="246"/>
                      </a:lnTo>
                      <a:lnTo>
                        <a:pt x="100" y="246"/>
                      </a:lnTo>
                      <a:lnTo>
                        <a:pt x="91" y="246"/>
                      </a:lnTo>
                      <a:lnTo>
                        <a:pt x="91" y="256"/>
                      </a:lnTo>
                      <a:lnTo>
                        <a:pt x="82" y="246"/>
                      </a:lnTo>
                      <a:lnTo>
                        <a:pt x="73" y="246"/>
                      </a:lnTo>
                      <a:lnTo>
                        <a:pt x="73" y="236"/>
                      </a:lnTo>
                      <a:lnTo>
                        <a:pt x="64" y="236"/>
                      </a:lnTo>
                      <a:lnTo>
                        <a:pt x="64" y="225"/>
                      </a:lnTo>
                      <a:lnTo>
                        <a:pt x="64" y="236"/>
                      </a:lnTo>
                      <a:lnTo>
                        <a:pt x="64" y="225"/>
                      </a:lnTo>
                      <a:lnTo>
                        <a:pt x="55" y="225"/>
                      </a:lnTo>
                      <a:lnTo>
                        <a:pt x="36" y="225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198" name="Freeform 43"/>
                <p:cNvSpPr/>
                <p:nvPr/>
              </p:nvSpPr>
              <p:spPr bwMode="auto">
                <a:xfrm>
                  <a:off x="786" y="1056"/>
                  <a:ext cx="657" cy="784"/>
                </a:xfrm>
                <a:custGeom>
                  <a:avLst/>
                  <a:gdLst>
                    <a:gd name="T0" fmla="*/ 256764 w 470"/>
                    <a:gd name="T1" fmla="*/ 14348 h 605"/>
                    <a:gd name="T2" fmla="*/ 276953 w 470"/>
                    <a:gd name="T3" fmla="*/ 16660 h 605"/>
                    <a:gd name="T4" fmla="*/ 297450 w 470"/>
                    <a:gd name="T5" fmla="*/ 9414 h 605"/>
                    <a:gd name="T6" fmla="*/ 339048 w 470"/>
                    <a:gd name="T7" fmla="*/ 11953 h 605"/>
                    <a:gd name="T8" fmla="*/ 369630 w 470"/>
                    <a:gd name="T9" fmla="*/ 14348 h 605"/>
                    <a:gd name="T10" fmla="*/ 410193 w 470"/>
                    <a:gd name="T11" fmla="*/ 11953 h 605"/>
                    <a:gd name="T12" fmla="*/ 441289 w 470"/>
                    <a:gd name="T13" fmla="*/ 7118 h 605"/>
                    <a:gd name="T14" fmla="*/ 461555 w 470"/>
                    <a:gd name="T15" fmla="*/ 0 h 605"/>
                    <a:gd name="T16" fmla="*/ 502153 w 470"/>
                    <a:gd name="T17" fmla="*/ 2496 h 605"/>
                    <a:gd name="T18" fmla="*/ 532659 w 470"/>
                    <a:gd name="T19" fmla="*/ 9414 h 605"/>
                    <a:gd name="T20" fmla="*/ 522572 w 470"/>
                    <a:gd name="T21" fmla="*/ 21589 h 605"/>
                    <a:gd name="T22" fmla="*/ 512392 w 470"/>
                    <a:gd name="T23" fmla="*/ 28356 h 605"/>
                    <a:gd name="T24" fmla="*/ 493030 w 470"/>
                    <a:gd name="T25" fmla="*/ 35640 h 605"/>
                    <a:gd name="T26" fmla="*/ 472737 w 470"/>
                    <a:gd name="T27" fmla="*/ 42745 h 605"/>
                    <a:gd name="T28" fmla="*/ 472737 w 470"/>
                    <a:gd name="T29" fmla="*/ 54577 h 605"/>
                    <a:gd name="T30" fmla="*/ 481907 w 470"/>
                    <a:gd name="T31" fmla="*/ 61707 h 605"/>
                    <a:gd name="T32" fmla="*/ 493030 w 470"/>
                    <a:gd name="T33" fmla="*/ 66422 h 605"/>
                    <a:gd name="T34" fmla="*/ 481907 w 470"/>
                    <a:gd name="T35" fmla="*/ 73528 h 605"/>
                    <a:gd name="T36" fmla="*/ 502153 w 470"/>
                    <a:gd name="T37" fmla="*/ 85120 h 605"/>
                    <a:gd name="T38" fmla="*/ 512392 w 470"/>
                    <a:gd name="T39" fmla="*/ 92303 h 605"/>
                    <a:gd name="T40" fmla="*/ 493030 w 470"/>
                    <a:gd name="T41" fmla="*/ 97316 h 605"/>
                    <a:gd name="T42" fmla="*/ 461555 w 470"/>
                    <a:gd name="T43" fmla="*/ 101924 h 605"/>
                    <a:gd name="T44" fmla="*/ 420697 w 470"/>
                    <a:gd name="T45" fmla="*/ 99660 h 605"/>
                    <a:gd name="T46" fmla="*/ 390111 w 470"/>
                    <a:gd name="T47" fmla="*/ 104118 h 605"/>
                    <a:gd name="T48" fmla="*/ 359227 w 470"/>
                    <a:gd name="T49" fmla="*/ 109195 h 605"/>
                    <a:gd name="T50" fmla="*/ 339048 w 470"/>
                    <a:gd name="T51" fmla="*/ 111541 h 605"/>
                    <a:gd name="T52" fmla="*/ 307806 w 470"/>
                    <a:gd name="T53" fmla="*/ 116281 h 605"/>
                    <a:gd name="T54" fmla="*/ 297450 w 470"/>
                    <a:gd name="T55" fmla="*/ 120952 h 605"/>
                    <a:gd name="T56" fmla="*/ 276953 w 470"/>
                    <a:gd name="T57" fmla="*/ 128010 h 605"/>
                    <a:gd name="T58" fmla="*/ 246390 w 470"/>
                    <a:gd name="T59" fmla="*/ 132661 h 605"/>
                    <a:gd name="T60" fmla="*/ 225833 w 470"/>
                    <a:gd name="T61" fmla="*/ 139862 h 605"/>
                    <a:gd name="T62" fmla="*/ 185259 w 470"/>
                    <a:gd name="T63" fmla="*/ 137433 h 605"/>
                    <a:gd name="T64" fmla="*/ 165047 w 470"/>
                    <a:gd name="T65" fmla="*/ 123180 h 605"/>
                    <a:gd name="T66" fmla="*/ 112069 w 470"/>
                    <a:gd name="T67" fmla="*/ 99660 h 605"/>
                    <a:gd name="T68" fmla="*/ 61017 w 470"/>
                    <a:gd name="T69" fmla="*/ 82923 h 605"/>
                    <a:gd name="T70" fmla="*/ 20191 w 470"/>
                    <a:gd name="T71" fmla="*/ 73528 h 605"/>
                    <a:gd name="T72" fmla="*/ 20191 w 470"/>
                    <a:gd name="T73" fmla="*/ 66422 h 605"/>
                    <a:gd name="T74" fmla="*/ 10333 w 470"/>
                    <a:gd name="T75" fmla="*/ 56775 h 605"/>
                    <a:gd name="T76" fmla="*/ 20191 w 470"/>
                    <a:gd name="T77" fmla="*/ 47439 h 605"/>
                    <a:gd name="T78" fmla="*/ 0 w 470"/>
                    <a:gd name="T79" fmla="*/ 40461 h 605"/>
                    <a:gd name="T80" fmla="*/ 10333 w 470"/>
                    <a:gd name="T81" fmla="*/ 30967 h 605"/>
                    <a:gd name="T82" fmla="*/ 20191 w 470"/>
                    <a:gd name="T83" fmla="*/ 26012 h 605"/>
                    <a:gd name="T84" fmla="*/ 40738 w 470"/>
                    <a:gd name="T85" fmla="*/ 16660 h 605"/>
                    <a:gd name="T86" fmla="*/ 71129 w 470"/>
                    <a:gd name="T87" fmla="*/ 11953 h 605"/>
                    <a:gd name="T88" fmla="*/ 91795 w 470"/>
                    <a:gd name="T89" fmla="*/ 11953 h 605"/>
                    <a:gd name="T90" fmla="*/ 112069 w 470"/>
                    <a:gd name="T91" fmla="*/ 9414 h 605"/>
                    <a:gd name="T92" fmla="*/ 123018 w 470"/>
                    <a:gd name="T93" fmla="*/ 9414 h 605"/>
                    <a:gd name="T94" fmla="*/ 134194 w 470"/>
                    <a:gd name="T95" fmla="*/ 9414 h 605"/>
                    <a:gd name="T96" fmla="*/ 165047 w 470"/>
                    <a:gd name="T97" fmla="*/ 4730 h 605"/>
                    <a:gd name="T98" fmla="*/ 185259 w 470"/>
                    <a:gd name="T99" fmla="*/ 7118 h 605"/>
                    <a:gd name="T100" fmla="*/ 215901 w 470"/>
                    <a:gd name="T101" fmla="*/ 11953 h 605"/>
                    <a:gd name="T102" fmla="*/ 225833 w 470"/>
                    <a:gd name="T103" fmla="*/ 14348 h 605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470" h="605">
                      <a:moveTo>
                        <a:pt x="199" y="72"/>
                      </a:moveTo>
                      <a:lnTo>
                        <a:pt x="199" y="62"/>
                      </a:lnTo>
                      <a:lnTo>
                        <a:pt x="208" y="62"/>
                      </a:lnTo>
                      <a:lnTo>
                        <a:pt x="217" y="62"/>
                      </a:lnTo>
                      <a:lnTo>
                        <a:pt x="226" y="62"/>
                      </a:lnTo>
                      <a:lnTo>
                        <a:pt x="226" y="72"/>
                      </a:lnTo>
                      <a:lnTo>
                        <a:pt x="235" y="72"/>
                      </a:lnTo>
                      <a:lnTo>
                        <a:pt x="235" y="62"/>
                      </a:lnTo>
                      <a:lnTo>
                        <a:pt x="235" y="72"/>
                      </a:lnTo>
                      <a:lnTo>
                        <a:pt x="244" y="72"/>
                      </a:lnTo>
                      <a:lnTo>
                        <a:pt x="244" y="62"/>
                      </a:lnTo>
                      <a:lnTo>
                        <a:pt x="253" y="62"/>
                      </a:lnTo>
                      <a:lnTo>
                        <a:pt x="262" y="62"/>
                      </a:lnTo>
                      <a:lnTo>
                        <a:pt x="262" y="52"/>
                      </a:lnTo>
                      <a:lnTo>
                        <a:pt x="262" y="41"/>
                      </a:lnTo>
                      <a:lnTo>
                        <a:pt x="262" y="52"/>
                      </a:lnTo>
                      <a:lnTo>
                        <a:pt x="271" y="52"/>
                      </a:lnTo>
                      <a:lnTo>
                        <a:pt x="280" y="52"/>
                      </a:lnTo>
                      <a:lnTo>
                        <a:pt x="289" y="52"/>
                      </a:lnTo>
                      <a:lnTo>
                        <a:pt x="299" y="52"/>
                      </a:lnTo>
                      <a:lnTo>
                        <a:pt x="308" y="52"/>
                      </a:lnTo>
                      <a:lnTo>
                        <a:pt x="308" y="62"/>
                      </a:lnTo>
                      <a:lnTo>
                        <a:pt x="317" y="62"/>
                      </a:lnTo>
                      <a:lnTo>
                        <a:pt x="326" y="52"/>
                      </a:lnTo>
                      <a:lnTo>
                        <a:pt x="326" y="62"/>
                      </a:lnTo>
                      <a:lnTo>
                        <a:pt x="335" y="62"/>
                      </a:lnTo>
                      <a:lnTo>
                        <a:pt x="344" y="62"/>
                      </a:lnTo>
                      <a:lnTo>
                        <a:pt x="344" y="52"/>
                      </a:lnTo>
                      <a:lnTo>
                        <a:pt x="353" y="52"/>
                      </a:lnTo>
                      <a:lnTo>
                        <a:pt x="362" y="52"/>
                      </a:lnTo>
                      <a:lnTo>
                        <a:pt x="371" y="52"/>
                      </a:lnTo>
                      <a:lnTo>
                        <a:pt x="371" y="41"/>
                      </a:lnTo>
                      <a:lnTo>
                        <a:pt x="380" y="41"/>
                      </a:lnTo>
                      <a:lnTo>
                        <a:pt x="389" y="41"/>
                      </a:lnTo>
                      <a:lnTo>
                        <a:pt x="389" y="31"/>
                      </a:lnTo>
                      <a:lnTo>
                        <a:pt x="389" y="21"/>
                      </a:lnTo>
                      <a:lnTo>
                        <a:pt x="389" y="11"/>
                      </a:lnTo>
                      <a:lnTo>
                        <a:pt x="398" y="11"/>
                      </a:lnTo>
                      <a:lnTo>
                        <a:pt x="398" y="0"/>
                      </a:lnTo>
                      <a:lnTo>
                        <a:pt x="407" y="0"/>
                      </a:lnTo>
                      <a:lnTo>
                        <a:pt x="416" y="0"/>
                      </a:lnTo>
                      <a:lnTo>
                        <a:pt x="425" y="0"/>
                      </a:lnTo>
                      <a:lnTo>
                        <a:pt x="434" y="0"/>
                      </a:lnTo>
                      <a:lnTo>
                        <a:pt x="443" y="0"/>
                      </a:lnTo>
                      <a:lnTo>
                        <a:pt x="443" y="11"/>
                      </a:lnTo>
                      <a:lnTo>
                        <a:pt x="452" y="11"/>
                      </a:lnTo>
                      <a:lnTo>
                        <a:pt x="461" y="21"/>
                      </a:lnTo>
                      <a:lnTo>
                        <a:pt x="470" y="21"/>
                      </a:lnTo>
                      <a:lnTo>
                        <a:pt x="470" y="31"/>
                      </a:lnTo>
                      <a:lnTo>
                        <a:pt x="470" y="41"/>
                      </a:lnTo>
                      <a:lnTo>
                        <a:pt x="461" y="52"/>
                      </a:lnTo>
                      <a:lnTo>
                        <a:pt x="461" y="62"/>
                      </a:lnTo>
                      <a:lnTo>
                        <a:pt x="461" y="72"/>
                      </a:lnTo>
                      <a:lnTo>
                        <a:pt x="470" y="82"/>
                      </a:lnTo>
                      <a:lnTo>
                        <a:pt x="461" y="93"/>
                      </a:lnTo>
                      <a:lnTo>
                        <a:pt x="470" y="93"/>
                      </a:lnTo>
                      <a:lnTo>
                        <a:pt x="461" y="103"/>
                      </a:lnTo>
                      <a:lnTo>
                        <a:pt x="461" y="113"/>
                      </a:lnTo>
                      <a:lnTo>
                        <a:pt x="461" y="123"/>
                      </a:lnTo>
                      <a:lnTo>
                        <a:pt x="452" y="123"/>
                      </a:lnTo>
                      <a:lnTo>
                        <a:pt x="443" y="134"/>
                      </a:lnTo>
                      <a:lnTo>
                        <a:pt x="443" y="144"/>
                      </a:lnTo>
                      <a:lnTo>
                        <a:pt x="434" y="154"/>
                      </a:lnTo>
                      <a:lnTo>
                        <a:pt x="443" y="154"/>
                      </a:lnTo>
                      <a:lnTo>
                        <a:pt x="434" y="154"/>
                      </a:lnTo>
                      <a:lnTo>
                        <a:pt x="434" y="164"/>
                      </a:lnTo>
                      <a:lnTo>
                        <a:pt x="425" y="164"/>
                      </a:lnTo>
                      <a:lnTo>
                        <a:pt x="425" y="175"/>
                      </a:lnTo>
                      <a:lnTo>
                        <a:pt x="425" y="185"/>
                      </a:lnTo>
                      <a:lnTo>
                        <a:pt x="416" y="185"/>
                      </a:lnTo>
                      <a:lnTo>
                        <a:pt x="416" y="195"/>
                      </a:lnTo>
                      <a:lnTo>
                        <a:pt x="416" y="205"/>
                      </a:lnTo>
                      <a:lnTo>
                        <a:pt x="416" y="216"/>
                      </a:lnTo>
                      <a:lnTo>
                        <a:pt x="416" y="226"/>
                      </a:lnTo>
                      <a:lnTo>
                        <a:pt x="416" y="236"/>
                      </a:lnTo>
                      <a:lnTo>
                        <a:pt x="416" y="246"/>
                      </a:lnTo>
                      <a:lnTo>
                        <a:pt x="407" y="246"/>
                      </a:lnTo>
                      <a:lnTo>
                        <a:pt x="407" y="257"/>
                      </a:lnTo>
                      <a:lnTo>
                        <a:pt x="416" y="267"/>
                      </a:lnTo>
                      <a:lnTo>
                        <a:pt x="425" y="267"/>
                      </a:lnTo>
                      <a:lnTo>
                        <a:pt x="434" y="267"/>
                      </a:lnTo>
                      <a:lnTo>
                        <a:pt x="443" y="267"/>
                      </a:lnTo>
                      <a:lnTo>
                        <a:pt x="443" y="277"/>
                      </a:lnTo>
                      <a:lnTo>
                        <a:pt x="434" y="277"/>
                      </a:lnTo>
                      <a:lnTo>
                        <a:pt x="434" y="287"/>
                      </a:lnTo>
                      <a:lnTo>
                        <a:pt x="434" y="298"/>
                      </a:lnTo>
                      <a:lnTo>
                        <a:pt x="425" y="298"/>
                      </a:lnTo>
                      <a:lnTo>
                        <a:pt x="425" y="308"/>
                      </a:lnTo>
                      <a:lnTo>
                        <a:pt x="416" y="308"/>
                      </a:lnTo>
                      <a:lnTo>
                        <a:pt x="425" y="318"/>
                      </a:lnTo>
                      <a:lnTo>
                        <a:pt x="434" y="328"/>
                      </a:lnTo>
                      <a:lnTo>
                        <a:pt x="434" y="339"/>
                      </a:lnTo>
                      <a:lnTo>
                        <a:pt x="434" y="349"/>
                      </a:lnTo>
                      <a:lnTo>
                        <a:pt x="434" y="359"/>
                      </a:lnTo>
                      <a:lnTo>
                        <a:pt x="443" y="369"/>
                      </a:lnTo>
                      <a:lnTo>
                        <a:pt x="434" y="369"/>
                      </a:lnTo>
                      <a:lnTo>
                        <a:pt x="443" y="369"/>
                      </a:lnTo>
                      <a:lnTo>
                        <a:pt x="443" y="380"/>
                      </a:lnTo>
                      <a:lnTo>
                        <a:pt x="452" y="390"/>
                      </a:lnTo>
                      <a:lnTo>
                        <a:pt x="452" y="400"/>
                      </a:lnTo>
                      <a:lnTo>
                        <a:pt x="461" y="400"/>
                      </a:lnTo>
                      <a:lnTo>
                        <a:pt x="461" y="410"/>
                      </a:lnTo>
                      <a:lnTo>
                        <a:pt x="452" y="410"/>
                      </a:lnTo>
                      <a:lnTo>
                        <a:pt x="443" y="421"/>
                      </a:lnTo>
                      <a:lnTo>
                        <a:pt x="434" y="421"/>
                      </a:lnTo>
                      <a:lnTo>
                        <a:pt x="434" y="431"/>
                      </a:lnTo>
                      <a:lnTo>
                        <a:pt x="425" y="431"/>
                      </a:lnTo>
                      <a:lnTo>
                        <a:pt x="416" y="431"/>
                      </a:lnTo>
                      <a:lnTo>
                        <a:pt x="407" y="431"/>
                      </a:lnTo>
                      <a:lnTo>
                        <a:pt x="407" y="441"/>
                      </a:lnTo>
                      <a:lnTo>
                        <a:pt x="398" y="441"/>
                      </a:lnTo>
                      <a:lnTo>
                        <a:pt x="398" y="431"/>
                      </a:lnTo>
                      <a:lnTo>
                        <a:pt x="389" y="431"/>
                      </a:lnTo>
                      <a:lnTo>
                        <a:pt x="380" y="431"/>
                      </a:lnTo>
                      <a:lnTo>
                        <a:pt x="371" y="431"/>
                      </a:lnTo>
                      <a:lnTo>
                        <a:pt x="362" y="431"/>
                      </a:lnTo>
                      <a:lnTo>
                        <a:pt x="362" y="441"/>
                      </a:lnTo>
                      <a:lnTo>
                        <a:pt x="362" y="451"/>
                      </a:lnTo>
                      <a:lnTo>
                        <a:pt x="353" y="451"/>
                      </a:lnTo>
                      <a:lnTo>
                        <a:pt x="344" y="451"/>
                      </a:lnTo>
                      <a:lnTo>
                        <a:pt x="344" y="462"/>
                      </a:lnTo>
                      <a:lnTo>
                        <a:pt x="335" y="462"/>
                      </a:lnTo>
                      <a:lnTo>
                        <a:pt x="335" y="472"/>
                      </a:lnTo>
                      <a:lnTo>
                        <a:pt x="326" y="472"/>
                      </a:lnTo>
                      <a:lnTo>
                        <a:pt x="317" y="472"/>
                      </a:lnTo>
                      <a:lnTo>
                        <a:pt x="317" y="482"/>
                      </a:lnTo>
                      <a:lnTo>
                        <a:pt x="308" y="482"/>
                      </a:lnTo>
                      <a:lnTo>
                        <a:pt x="308" y="472"/>
                      </a:lnTo>
                      <a:lnTo>
                        <a:pt x="308" y="482"/>
                      </a:lnTo>
                      <a:lnTo>
                        <a:pt x="299" y="482"/>
                      </a:lnTo>
                      <a:lnTo>
                        <a:pt x="289" y="482"/>
                      </a:lnTo>
                      <a:lnTo>
                        <a:pt x="289" y="492"/>
                      </a:lnTo>
                      <a:lnTo>
                        <a:pt x="280" y="492"/>
                      </a:lnTo>
                      <a:lnTo>
                        <a:pt x="280" y="503"/>
                      </a:lnTo>
                      <a:lnTo>
                        <a:pt x="271" y="503"/>
                      </a:lnTo>
                      <a:lnTo>
                        <a:pt x="271" y="513"/>
                      </a:lnTo>
                      <a:lnTo>
                        <a:pt x="262" y="513"/>
                      </a:lnTo>
                      <a:lnTo>
                        <a:pt x="271" y="513"/>
                      </a:lnTo>
                      <a:lnTo>
                        <a:pt x="262" y="513"/>
                      </a:lnTo>
                      <a:lnTo>
                        <a:pt x="262" y="523"/>
                      </a:lnTo>
                      <a:lnTo>
                        <a:pt x="253" y="523"/>
                      </a:lnTo>
                      <a:lnTo>
                        <a:pt x="253" y="533"/>
                      </a:lnTo>
                      <a:lnTo>
                        <a:pt x="253" y="544"/>
                      </a:lnTo>
                      <a:lnTo>
                        <a:pt x="244" y="544"/>
                      </a:lnTo>
                      <a:lnTo>
                        <a:pt x="244" y="554"/>
                      </a:lnTo>
                      <a:lnTo>
                        <a:pt x="235" y="554"/>
                      </a:lnTo>
                      <a:lnTo>
                        <a:pt x="235" y="564"/>
                      </a:lnTo>
                      <a:lnTo>
                        <a:pt x="226" y="564"/>
                      </a:lnTo>
                      <a:lnTo>
                        <a:pt x="226" y="574"/>
                      </a:lnTo>
                      <a:lnTo>
                        <a:pt x="217" y="574"/>
                      </a:lnTo>
                      <a:lnTo>
                        <a:pt x="208" y="574"/>
                      </a:lnTo>
                      <a:lnTo>
                        <a:pt x="208" y="585"/>
                      </a:lnTo>
                      <a:lnTo>
                        <a:pt x="199" y="585"/>
                      </a:lnTo>
                      <a:lnTo>
                        <a:pt x="199" y="595"/>
                      </a:lnTo>
                      <a:lnTo>
                        <a:pt x="199" y="605"/>
                      </a:lnTo>
                      <a:lnTo>
                        <a:pt x="190" y="605"/>
                      </a:lnTo>
                      <a:lnTo>
                        <a:pt x="190" y="595"/>
                      </a:lnTo>
                      <a:lnTo>
                        <a:pt x="181" y="595"/>
                      </a:lnTo>
                      <a:lnTo>
                        <a:pt x="172" y="595"/>
                      </a:lnTo>
                      <a:lnTo>
                        <a:pt x="163" y="595"/>
                      </a:lnTo>
                      <a:lnTo>
                        <a:pt x="145" y="595"/>
                      </a:lnTo>
                      <a:lnTo>
                        <a:pt x="145" y="585"/>
                      </a:lnTo>
                      <a:lnTo>
                        <a:pt x="136" y="574"/>
                      </a:lnTo>
                      <a:lnTo>
                        <a:pt x="136" y="554"/>
                      </a:lnTo>
                      <a:lnTo>
                        <a:pt x="145" y="533"/>
                      </a:lnTo>
                      <a:lnTo>
                        <a:pt x="154" y="523"/>
                      </a:lnTo>
                      <a:lnTo>
                        <a:pt x="145" y="523"/>
                      </a:lnTo>
                      <a:lnTo>
                        <a:pt x="145" y="492"/>
                      </a:lnTo>
                      <a:lnTo>
                        <a:pt x="145" y="482"/>
                      </a:lnTo>
                      <a:lnTo>
                        <a:pt x="99" y="431"/>
                      </a:lnTo>
                      <a:lnTo>
                        <a:pt x="99" y="421"/>
                      </a:lnTo>
                      <a:lnTo>
                        <a:pt x="90" y="400"/>
                      </a:lnTo>
                      <a:lnTo>
                        <a:pt x="81" y="390"/>
                      </a:lnTo>
                      <a:lnTo>
                        <a:pt x="63" y="380"/>
                      </a:lnTo>
                      <a:lnTo>
                        <a:pt x="54" y="359"/>
                      </a:lnTo>
                      <a:lnTo>
                        <a:pt x="54" y="349"/>
                      </a:lnTo>
                      <a:lnTo>
                        <a:pt x="45" y="349"/>
                      </a:lnTo>
                      <a:lnTo>
                        <a:pt x="36" y="339"/>
                      </a:lnTo>
                      <a:lnTo>
                        <a:pt x="27" y="328"/>
                      </a:lnTo>
                      <a:lnTo>
                        <a:pt x="18" y="318"/>
                      </a:lnTo>
                      <a:lnTo>
                        <a:pt x="18" y="308"/>
                      </a:lnTo>
                      <a:lnTo>
                        <a:pt x="18" y="298"/>
                      </a:lnTo>
                      <a:lnTo>
                        <a:pt x="9" y="298"/>
                      </a:lnTo>
                      <a:lnTo>
                        <a:pt x="9" y="287"/>
                      </a:lnTo>
                      <a:lnTo>
                        <a:pt x="18" y="287"/>
                      </a:lnTo>
                      <a:lnTo>
                        <a:pt x="9" y="287"/>
                      </a:lnTo>
                      <a:lnTo>
                        <a:pt x="9" y="277"/>
                      </a:lnTo>
                      <a:lnTo>
                        <a:pt x="9" y="267"/>
                      </a:lnTo>
                      <a:lnTo>
                        <a:pt x="9" y="257"/>
                      </a:lnTo>
                      <a:lnTo>
                        <a:pt x="9" y="246"/>
                      </a:lnTo>
                      <a:lnTo>
                        <a:pt x="9" y="236"/>
                      </a:lnTo>
                      <a:lnTo>
                        <a:pt x="9" y="226"/>
                      </a:lnTo>
                      <a:lnTo>
                        <a:pt x="9" y="216"/>
                      </a:lnTo>
                      <a:lnTo>
                        <a:pt x="18" y="216"/>
                      </a:lnTo>
                      <a:lnTo>
                        <a:pt x="18" y="205"/>
                      </a:lnTo>
                      <a:lnTo>
                        <a:pt x="9" y="205"/>
                      </a:lnTo>
                      <a:lnTo>
                        <a:pt x="9" y="195"/>
                      </a:lnTo>
                      <a:lnTo>
                        <a:pt x="9" y="185"/>
                      </a:lnTo>
                      <a:lnTo>
                        <a:pt x="0" y="185"/>
                      </a:lnTo>
                      <a:lnTo>
                        <a:pt x="0" y="175"/>
                      </a:lnTo>
                      <a:lnTo>
                        <a:pt x="0" y="164"/>
                      </a:lnTo>
                      <a:lnTo>
                        <a:pt x="0" y="154"/>
                      </a:lnTo>
                      <a:lnTo>
                        <a:pt x="0" y="144"/>
                      </a:lnTo>
                      <a:lnTo>
                        <a:pt x="0" y="134"/>
                      </a:lnTo>
                      <a:lnTo>
                        <a:pt x="9" y="134"/>
                      </a:lnTo>
                      <a:lnTo>
                        <a:pt x="9" y="123"/>
                      </a:lnTo>
                      <a:lnTo>
                        <a:pt x="18" y="123"/>
                      </a:lnTo>
                      <a:lnTo>
                        <a:pt x="18" y="113"/>
                      </a:lnTo>
                      <a:lnTo>
                        <a:pt x="27" y="113"/>
                      </a:lnTo>
                      <a:lnTo>
                        <a:pt x="18" y="113"/>
                      </a:lnTo>
                      <a:lnTo>
                        <a:pt x="27" y="103"/>
                      </a:lnTo>
                      <a:lnTo>
                        <a:pt x="27" y="93"/>
                      </a:lnTo>
                      <a:lnTo>
                        <a:pt x="27" y="82"/>
                      </a:lnTo>
                      <a:lnTo>
                        <a:pt x="27" y="72"/>
                      </a:lnTo>
                      <a:lnTo>
                        <a:pt x="36" y="72"/>
                      </a:lnTo>
                      <a:lnTo>
                        <a:pt x="36" y="62"/>
                      </a:lnTo>
                      <a:lnTo>
                        <a:pt x="36" y="52"/>
                      </a:lnTo>
                      <a:lnTo>
                        <a:pt x="45" y="52"/>
                      </a:lnTo>
                      <a:lnTo>
                        <a:pt x="54" y="52"/>
                      </a:lnTo>
                      <a:lnTo>
                        <a:pt x="63" y="52"/>
                      </a:lnTo>
                      <a:lnTo>
                        <a:pt x="63" y="41"/>
                      </a:lnTo>
                      <a:lnTo>
                        <a:pt x="72" y="52"/>
                      </a:lnTo>
                      <a:lnTo>
                        <a:pt x="81" y="52"/>
                      </a:lnTo>
                      <a:lnTo>
                        <a:pt x="81" y="41"/>
                      </a:lnTo>
                      <a:lnTo>
                        <a:pt x="81" y="52"/>
                      </a:lnTo>
                      <a:lnTo>
                        <a:pt x="90" y="52"/>
                      </a:lnTo>
                      <a:lnTo>
                        <a:pt x="90" y="41"/>
                      </a:lnTo>
                      <a:lnTo>
                        <a:pt x="90" y="52"/>
                      </a:lnTo>
                      <a:lnTo>
                        <a:pt x="99" y="52"/>
                      </a:lnTo>
                      <a:lnTo>
                        <a:pt x="99" y="41"/>
                      </a:lnTo>
                      <a:lnTo>
                        <a:pt x="99" y="52"/>
                      </a:lnTo>
                      <a:lnTo>
                        <a:pt x="109" y="52"/>
                      </a:lnTo>
                      <a:lnTo>
                        <a:pt x="99" y="52"/>
                      </a:lnTo>
                      <a:lnTo>
                        <a:pt x="99" y="41"/>
                      </a:lnTo>
                      <a:lnTo>
                        <a:pt x="109" y="41"/>
                      </a:lnTo>
                      <a:lnTo>
                        <a:pt x="109" y="52"/>
                      </a:lnTo>
                      <a:lnTo>
                        <a:pt x="109" y="41"/>
                      </a:lnTo>
                      <a:lnTo>
                        <a:pt x="109" y="52"/>
                      </a:lnTo>
                      <a:lnTo>
                        <a:pt x="109" y="41"/>
                      </a:lnTo>
                      <a:lnTo>
                        <a:pt x="118" y="41"/>
                      </a:lnTo>
                      <a:lnTo>
                        <a:pt x="127" y="41"/>
                      </a:lnTo>
                      <a:lnTo>
                        <a:pt x="127" y="31"/>
                      </a:lnTo>
                      <a:lnTo>
                        <a:pt x="136" y="31"/>
                      </a:lnTo>
                      <a:lnTo>
                        <a:pt x="136" y="21"/>
                      </a:lnTo>
                      <a:lnTo>
                        <a:pt x="145" y="21"/>
                      </a:lnTo>
                      <a:lnTo>
                        <a:pt x="145" y="31"/>
                      </a:lnTo>
                      <a:lnTo>
                        <a:pt x="154" y="31"/>
                      </a:lnTo>
                      <a:lnTo>
                        <a:pt x="154" y="21"/>
                      </a:lnTo>
                      <a:lnTo>
                        <a:pt x="154" y="31"/>
                      </a:lnTo>
                      <a:lnTo>
                        <a:pt x="163" y="31"/>
                      </a:lnTo>
                      <a:lnTo>
                        <a:pt x="172" y="31"/>
                      </a:lnTo>
                      <a:lnTo>
                        <a:pt x="172" y="41"/>
                      </a:lnTo>
                      <a:lnTo>
                        <a:pt x="181" y="41"/>
                      </a:lnTo>
                      <a:lnTo>
                        <a:pt x="190" y="41"/>
                      </a:lnTo>
                      <a:lnTo>
                        <a:pt x="190" y="52"/>
                      </a:lnTo>
                      <a:lnTo>
                        <a:pt x="181" y="52"/>
                      </a:lnTo>
                      <a:lnTo>
                        <a:pt x="190" y="62"/>
                      </a:lnTo>
                      <a:lnTo>
                        <a:pt x="181" y="62"/>
                      </a:lnTo>
                      <a:lnTo>
                        <a:pt x="190" y="62"/>
                      </a:lnTo>
                      <a:lnTo>
                        <a:pt x="199" y="62"/>
                      </a:lnTo>
                      <a:lnTo>
                        <a:pt x="199" y="72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7199" name="Freeform 44"/>
                <p:cNvSpPr/>
                <p:nvPr/>
              </p:nvSpPr>
              <p:spPr bwMode="auto">
                <a:xfrm>
                  <a:off x="1355" y="912"/>
                  <a:ext cx="470" cy="675"/>
                </a:xfrm>
                <a:custGeom>
                  <a:avLst/>
                  <a:gdLst>
                    <a:gd name="T0" fmla="*/ 398650 w 335"/>
                    <a:gd name="T1" fmla="*/ 0 h 522"/>
                    <a:gd name="T2" fmla="*/ 398650 w 335"/>
                    <a:gd name="T3" fmla="*/ 4541 h 522"/>
                    <a:gd name="T4" fmla="*/ 410457 w 335"/>
                    <a:gd name="T5" fmla="*/ 6647 h 522"/>
                    <a:gd name="T6" fmla="*/ 398650 w 335"/>
                    <a:gd name="T7" fmla="*/ 11249 h 522"/>
                    <a:gd name="T8" fmla="*/ 388238 w 335"/>
                    <a:gd name="T9" fmla="*/ 15691 h 522"/>
                    <a:gd name="T10" fmla="*/ 388238 w 335"/>
                    <a:gd name="T11" fmla="*/ 20290 h 522"/>
                    <a:gd name="T12" fmla="*/ 377299 w 335"/>
                    <a:gd name="T13" fmla="*/ 27207 h 522"/>
                    <a:gd name="T14" fmla="*/ 377299 w 335"/>
                    <a:gd name="T15" fmla="*/ 29335 h 522"/>
                    <a:gd name="T16" fmla="*/ 377299 w 335"/>
                    <a:gd name="T17" fmla="*/ 33800 h 522"/>
                    <a:gd name="T18" fmla="*/ 377299 w 335"/>
                    <a:gd name="T19" fmla="*/ 38388 h 522"/>
                    <a:gd name="T20" fmla="*/ 388238 w 335"/>
                    <a:gd name="T21" fmla="*/ 42905 h 522"/>
                    <a:gd name="T22" fmla="*/ 398650 w 335"/>
                    <a:gd name="T23" fmla="*/ 47418 h 522"/>
                    <a:gd name="T24" fmla="*/ 398650 w 335"/>
                    <a:gd name="T25" fmla="*/ 51961 h 522"/>
                    <a:gd name="T26" fmla="*/ 388238 w 335"/>
                    <a:gd name="T27" fmla="*/ 56518 h 522"/>
                    <a:gd name="T28" fmla="*/ 388238 w 335"/>
                    <a:gd name="T29" fmla="*/ 61009 h 522"/>
                    <a:gd name="T30" fmla="*/ 398650 w 335"/>
                    <a:gd name="T31" fmla="*/ 65687 h 522"/>
                    <a:gd name="T32" fmla="*/ 410457 w 335"/>
                    <a:gd name="T33" fmla="*/ 72528 h 522"/>
                    <a:gd name="T34" fmla="*/ 377299 w 335"/>
                    <a:gd name="T35" fmla="*/ 76942 h 522"/>
                    <a:gd name="T36" fmla="*/ 410457 w 335"/>
                    <a:gd name="T37" fmla="*/ 79191 h 522"/>
                    <a:gd name="T38" fmla="*/ 398650 w 335"/>
                    <a:gd name="T39" fmla="*/ 95088 h 522"/>
                    <a:gd name="T40" fmla="*/ 365831 w 335"/>
                    <a:gd name="T41" fmla="*/ 95088 h 522"/>
                    <a:gd name="T42" fmla="*/ 333502 w 335"/>
                    <a:gd name="T43" fmla="*/ 92771 h 522"/>
                    <a:gd name="T44" fmla="*/ 310162 w 335"/>
                    <a:gd name="T45" fmla="*/ 99643 h 522"/>
                    <a:gd name="T46" fmla="*/ 276723 w 335"/>
                    <a:gd name="T47" fmla="*/ 101890 h 522"/>
                    <a:gd name="T48" fmla="*/ 243391 w 335"/>
                    <a:gd name="T49" fmla="*/ 104125 h 522"/>
                    <a:gd name="T50" fmla="*/ 210267 w 335"/>
                    <a:gd name="T51" fmla="*/ 106266 h 522"/>
                    <a:gd name="T52" fmla="*/ 188373 w 335"/>
                    <a:gd name="T53" fmla="*/ 108650 h 522"/>
                    <a:gd name="T54" fmla="*/ 155448 w 335"/>
                    <a:gd name="T55" fmla="*/ 110884 h 522"/>
                    <a:gd name="T56" fmla="*/ 134055 w 335"/>
                    <a:gd name="T57" fmla="*/ 115337 h 522"/>
                    <a:gd name="T58" fmla="*/ 88134 w 335"/>
                    <a:gd name="T59" fmla="*/ 115337 h 522"/>
                    <a:gd name="T60" fmla="*/ 54715 w 335"/>
                    <a:gd name="T61" fmla="*/ 113052 h 522"/>
                    <a:gd name="T62" fmla="*/ 32929 w 335"/>
                    <a:gd name="T63" fmla="*/ 106266 h 522"/>
                    <a:gd name="T64" fmla="*/ 32929 w 335"/>
                    <a:gd name="T65" fmla="*/ 99643 h 522"/>
                    <a:gd name="T66" fmla="*/ 21902 w 335"/>
                    <a:gd name="T67" fmla="*/ 92771 h 522"/>
                    <a:gd name="T68" fmla="*/ 32929 w 335"/>
                    <a:gd name="T69" fmla="*/ 85937 h 522"/>
                    <a:gd name="T70" fmla="*/ 21902 w 335"/>
                    <a:gd name="T71" fmla="*/ 83803 h 522"/>
                    <a:gd name="T72" fmla="*/ 11127 w 335"/>
                    <a:gd name="T73" fmla="*/ 79191 h 522"/>
                    <a:gd name="T74" fmla="*/ 11127 w 335"/>
                    <a:gd name="T75" fmla="*/ 70022 h 522"/>
                    <a:gd name="T76" fmla="*/ 21902 w 335"/>
                    <a:gd name="T77" fmla="*/ 63428 h 522"/>
                    <a:gd name="T78" fmla="*/ 44775 w 335"/>
                    <a:gd name="T79" fmla="*/ 58827 h 522"/>
                    <a:gd name="T80" fmla="*/ 54715 w 335"/>
                    <a:gd name="T81" fmla="*/ 51961 h 522"/>
                    <a:gd name="T82" fmla="*/ 76764 w 335"/>
                    <a:gd name="T83" fmla="*/ 45318 h 522"/>
                    <a:gd name="T84" fmla="*/ 66486 w 335"/>
                    <a:gd name="T85" fmla="*/ 38388 h 522"/>
                    <a:gd name="T86" fmla="*/ 88134 w 335"/>
                    <a:gd name="T87" fmla="*/ 29335 h 522"/>
                    <a:gd name="T88" fmla="*/ 122084 w 335"/>
                    <a:gd name="T89" fmla="*/ 24804 h 522"/>
                    <a:gd name="T90" fmla="*/ 155448 w 335"/>
                    <a:gd name="T91" fmla="*/ 22587 h 522"/>
                    <a:gd name="T92" fmla="*/ 199485 w 335"/>
                    <a:gd name="T93" fmla="*/ 22587 h 522"/>
                    <a:gd name="T94" fmla="*/ 221284 w 335"/>
                    <a:gd name="T95" fmla="*/ 18106 h 522"/>
                    <a:gd name="T96" fmla="*/ 255091 w 335"/>
                    <a:gd name="T97" fmla="*/ 15691 h 522"/>
                    <a:gd name="T98" fmla="*/ 288539 w 335"/>
                    <a:gd name="T99" fmla="*/ 13508 h 522"/>
                    <a:gd name="T100" fmla="*/ 321139 w 335"/>
                    <a:gd name="T101" fmla="*/ 9141 h 522"/>
                    <a:gd name="T102" fmla="*/ 344395 w 335"/>
                    <a:gd name="T103" fmla="*/ 4541 h 522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335" h="522">
                      <a:moveTo>
                        <a:pt x="308" y="10"/>
                      </a:moveTo>
                      <a:lnTo>
                        <a:pt x="317" y="0"/>
                      </a:lnTo>
                      <a:lnTo>
                        <a:pt x="317" y="10"/>
                      </a:lnTo>
                      <a:lnTo>
                        <a:pt x="326" y="0"/>
                      </a:lnTo>
                      <a:lnTo>
                        <a:pt x="326" y="10"/>
                      </a:lnTo>
                      <a:lnTo>
                        <a:pt x="326" y="20"/>
                      </a:lnTo>
                      <a:lnTo>
                        <a:pt x="317" y="20"/>
                      </a:lnTo>
                      <a:lnTo>
                        <a:pt x="326" y="20"/>
                      </a:lnTo>
                      <a:lnTo>
                        <a:pt x="335" y="20"/>
                      </a:lnTo>
                      <a:lnTo>
                        <a:pt x="326" y="20"/>
                      </a:lnTo>
                      <a:lnTo>
                        <a:pt x="326" y="30"/>
                      </a:lnTo>
                      <a:lnTo>
                        <a:pt x="335" y="30"/>
                      </a:lnTo>
                      <a:lnTo>
                        <a:pt x="326" y="30"/>
                      </a:lnTo>
                      <a:lnTo>
                        <a:pt x="326" y="41"/>
                      </a:lnTo>
                      <a:lnTo>
                        <a:pt x="317" y="41"/>
                      </a:lnTo>
                      <a:lnTo>
                        <a:pt x="326" y="51"/>
                      </a:lnTo>
                      <a:lnTo>
                        <a:pt x="335" y="51"/>
                      </a:lnTo>
                      <a:lnTo>
                        <a:pt x="335" y="61"/>
                      </a:lnTo>
                      <a:lnTo>
                        <a:pt x="326" y="61"/>
                      </a:lnTo>
                      <a:lnTo>
                        <a:pt x="317" y="71"/>
                      </a:lnTo>
                      <a:lnTo>
                        <a:pt x="317" y="82"/>
                      </a:lnTo>
                      <a:lnTo>
                        <a:pt x="326" y="82"/>
                      </a:lnTo>
                      <a:lnTo>
                        <a:pt x="326" y="92"/>
                      </a:lnTo>
                      <a:lnTo>
                        <a:pt x="317" y="92"/>
                      </a:lnTo>
                      <a:lnTo>
                        <a:pt x="317" y="102"/>
                      </a:lnTo>
                      <a:lnTo>
                        <a:pt x="317" y="112"/>
                      </a:lnTo>
                      <a:lnTo>
                        <a:pt x="308" y="112"/>
                      </a:lnTo>
                      <a:lnTo>
                        <a:pt x="308" y="123"/>
                      </a:lnTo>
                      <a:lnTo>
                        <a:pt x="299" y="123"/>
                      </a:lnTo>
                      <a:lnTo>
                        <a:pt x="308" y="133"/>
                      </a:lnTo>
                      <a:lnTo>
                        <a:pt x="308" y="123"/>
                      </a:lnTo>
                      <a:lnTo>
                        <a:pt x="308" y="133"/>
                      </a:lnTo>
                      <a:lnTo>
                        <a:pt x="317" y="133"/>
                      </a:lnTo>
                      <a:lnTo>
                        <a:pt x="317" y="143"/>
                      </a:lnTo>
                      <a:lnTo>
                        <a:pt x="317" y="153"/>
                      </a:lnTo>
                      <a:lnTo>
                        <a:pt x="308" y="153"/>
                      </a:lnTo>
                      <a:lnTo>
                        <a:pt x="308" y="164"/>
                      </a:lnTo>
                      <a:lnTo>
                        <a:pt x="317" y="164"/>
                      </a:lnTo>
                      <a:lnTo>
                        <a:pt x="308" y="164"/>
                      </a:lnTo>
                      <a:lnTo>
                        <a:pt x="308" y="174"/>
                      </a:lnTo>
                      <a:lnTo>
                        <a:pt x="317" y="174"/>
                      </a:lnTo>
                      <a:lnTo>
                        <a:pt x="308" y="174"/>
                      </a:lnTo>
                      <a:lnTo>
                        <a:pt x="317" y="184"/>
                      </a:lnTo>
                      <a:lnTo>
                        <a:pt x="317" y="194"/>
                      </a:lnTo>
                      <a:lnTo>
                        <a:pt x="326" y="194"/>
                      </a:lnTo>
                      <a:lnTo>
                        <a:pt x="317" y="205"/>
                      </a:lnTo>
                      <a:lnTo>
                        <a:pt x="317" y="215"/>
                      </a:lnTo>
                      <a:lnTo>
                        <a:pt x="326" y="215"/>
                      </a:lnTo>
                      <a:lnTo>
                        <a:pt x="326" y="225"/>
                      </a:lnTo>
                      <a:lnTo>
                        <a:pt x="317" y="225"/>
                      </a:lnTo>
                      <a:lnTo>
                        <a:pt x="317" y="235"/>
                      </a:lnTo>
                      <a:lnTo>
                        <a:pt x="326" y="235"/>
                      </a:lnTo>
                      <a:lnTo>
                        <a:pt x="317" y="235"/>
                      </a:lnTo>
                      <a:lnTo>
                        <a:pt x="317" y="246"/>
                      </a:lnTo>
                      <a:lnTo>
                        <a:pt x="326" y="246"/>
                      </a:lnTo>
                      <a:lnTo>
                        <a:pt x="317" y="256"/>
                      </a:lnTo>
                      <a:lnTo>
                        <a:pt x="317" y="266"/>
                      </a:lnTo>
                      <a:lnTo>
                        <a:pt x="326" y="266"/>
                      </a:lnTo>
                      <a:lnTo>
                        <a:pt x="317" y="266"/>
                      </a:lnTo>
                      <a:lnTo>
                        <a:pt x="317" y="276"/>
                      </a:lnTo>
                      <a:lnTo>
                        <a:pt x="326" y="276"/>
                      </a:lnTo>
                      <a:lnTo>
                        <a:pt x="317" y="287"/>
                      </a:lnTo>
                      <a:lnTo>
                        <a:pt x="317" y="297"/>
                      </a:lnTo>
                      <a:lnTo>
                        <a:pt x="326" y="297"/>
                      </a:lnTo>
                      <a:lnTo>
                        <a:pt x="326" y="307"/>
                      </a:lnTo>
                      <a:lnTo>
                        <a:pt x="326" y="317"/>
                      </a:lnTo>
                      <a:lnTo>
                        <a:pt x="335" y="317"/>
                      </a:lnTo>
                      <a:lnTo>
                        <a:pt x="335" y="328"/>
                      </a:lnTo>
                      <a:lnTo>
                        <a:pt x="335" y="338"/>
                      </a:lnTo>
                      <a:lnTo>
                        <a:pt x="326" y="338"/>
                      </a:lnTo>
                      <a:lnTo>
                        <a:pt x="317" y="348"/>
                      </a:lnTo>
                      <a:lnTo>
                        <a:pt x="308" y="348"/>
                      </a:lnTo>
                      <a:lnTo>
                        <a:pt x="308" y="358"/>
                      </a:lnTo>
                      <a:lnTo>
                        <a:pt x="317" y="369"/>
                      </a:lnTo>
                      <a:lnTo>
                        <a:pt x="326" y="358"/>
                      </a:lnTo>
                      <a:lnTo>
                        <a:pt x="335" y="358"/>
                      </a:lnTo>
                      <a:lnTo>
                        <a:pt x="326" y="369"/>
                      </a:lnTo>
                      <a:lnTo>
                        <a:pt x="326" y="410"/>
                      </a:lnTo>
                      <a:lnTo>
                        <a:pt x="326" y="420"/>
                      </a:lnTo>
                      <a:lnTo>
                        <a:pt x="326" y="430"/>
                      </a:lnTo>
                      <a:lnTo>
                        <a:pt x="317" y="440"/>
                      </a:lnTo>
                      <a:lnTo>
                        <a:pt x="317" y="430"/>
                      </a:lnTo>
                      <a:lnTo>
                        <a:pt x="308" y="430"/>
                      </a:lnTo>
                      <a:lnTo>
                        <a:pt x="299" y="430"/>
                      </a:lnTo>
                      <a:lnTo>
                        <a:pt x="290" y="430"/>
                      </a:lnTo>
                      <a:lnTo>
                        <a:pt x="281" y="430"/>
                      </a:lnTo>
                      <a:lnTo>
                        <a:pt x="272" y="430"/>
                      </a:lnTo>
                      <a:lnTo>
                        <a:pt x="272" y="420"/>
                      </a:lnTo>
                      <a:lnTo>
                        <a:pt x="272" y="430"/>
                      </a:lnTo>
                      <a:lnTo>
                        <a:pt x="262" y="430"/>
                      </a:lnTo>
                      <a:lnTo>
                        <a:pt x="253" y="440"/>
                      </a:lnTo>
                      <a:lnTo>
                        <a:pt x="253" y="451"/>
                      </a:lnTo>
                      <a:lnTo>
                        <a:pt x="244" y="451"/>
                      </a:lnTo>
                      <a:lnTo>
                        <a:pt x="244" y="461"/>
                      </a:lnTo>
                      <a:lnTo>
                        <a:pt x="235" y="461"/>
                      </a:lnTo>
                      <a:lnTo>
                        <a:pt x="226" y="461"/>
                      </a:lnTo>
                      <a:lnTo>
                        <a:pt x="217" y="461"/>
                      </a:lnTo>
                      <a:lnTo>
                        <a:pt x="208" y="461"/>
                      </a:lnTo>
                      <a:lnTo>
                        <a:pt x="208" y="471"/>
                      </a:lnTo>
                      <a:lnTo>
                        <a:pt x="199" y="471"/>
                      </a:lnTo>
                      <a:lnTo>
                        <a:pt x="190" y="471"/>
                      </a:lnTo>
                      <a:lnTo>
                        <a:pt x="190" y="481"/>
                      </a:lnTo>
                      <a:lnTo>
                        <a:pt x="181" y="481"/>
                      </a:lnTo>
                      <a:lnTo>
                        <a:pt x="172" y="481"/>
                      </a:lnTo>
                      <a:lnTo>
                        <a:pt x="172" y="492"/>
                      </a:lnTo>
                      <a:lnTo>
                        <a:pt x="163" y="492"/>
                      </a:lnTo>
                      <a:lnTo>
                        <a:pt x="154" y="502"/>
                      </a:lnTo>
                      <a:lnTo>
                        <a:pt x="154" y="492"/>
                      </a:lnTo>
                      <a:lnTo>
                        <a:pt x="145" y="492"/>
                      </a:lnTo>
                      <a:lnTo>
                        <a:pt x="145" y="502"/>
                      </a:lnTo>
                      <a:lnTo>
                        <a:pt x="136" y="502"/>
                      </a:lnTo>
                      <a:lnTo>
                        <a:pt x="127" y="502"/>
                      </a:lnTo>
                      <a:lnTo>
                        <a:pt x="127" y="512"/>
                      </a:lnTo>
                      <a:lnTo>
                        <a:pt x="118" y="512"/>
                      </a:lnTo>
                      <a:lnTo>
                        <a:pt x="118" y="522"/>
                      </a:lnTo>
                      <a:lnTo>
                        <a:pt x="109" y="522"/>
                      </a:lnTo>
                      <a:lnTo>
                        <a:pt x="100" y="522"/>
                      </a:lnTo>
                      <a:lnTo>
                        <a:pt x="91" y="522"/>
                      </a:lnTo>
                      <a:lnTo>
                        <a:pt x="82" y="522"/>
                      </a:lnTo>
                      <a:lnTo>
                        <a:pt x="72" y="522"/>
                      </a:lnTo>
                      <a:lnTo>
                        <a:pt x="63" y="522"/>
                      </a:lnTo>
                      <a:lnTo>
                        <a:pt x="54" y="522"/>
                      </a:lnTo>
                      <a:lnTo>
                        <a:pt x="54" y="512"/>
                      </a:lnTo>
                      <a:lnTo>
                        <a:pt x="45" y="512"/>
                      </a:lnTo>
                      <a:lnTo>
                        <a:pt x="45" y="502"/>
                      </a:lnTo>
                      <a:lnTo>
                        <a:pt x="36" y="492"/>
                      </a:lnTo>
                      <a:lnTo>
                        <a:pt x="36" y="481"/>
                      </a:lnTo>
                      <a:lnTo>
                        <a:pt x="27" y="481"/>
                      </a:lnTo>
                      <a:lnTo>
                        <a:pt x="36" y="481"/>
                      </a:lnTo>
                      <a:lnTo>
                        <a:pt x="27" y="471"/>
                      </a:lnTo>
                      <a:lnTo>
                        <a:pt x="27" y="461"/>
                      </a:lnTo>
                      <a:lnTo>
                        <a:pt x="27" y="451"/>
                      </a:lnTo>
                      <a:lnTo>
                        <a:pt x="27" y="440"/>
                      </a:lnTo>
                      <a:lnTo>
                        <a:pt x="18" y="430"/>
                      </a:lnTo>
                      <a:lnTo>
                        <a:pt x="9" y="420"/>
                      </a:lnTo>
                      <a:lnTo>
                        <a:pt x="18" y="420"/>
                      </a:lnTo>
                      <a:lnTo>
                        <a:pt x="18" y="410"/>
                      </a:lnTo>
                      <a:lnTo>
                        <a:pt x="27" y="410"/>
                      </a:lnTo>
                      <a:lnTo>
                        <a:pt x="27" y="399"/>
                      </a:lnTo>
                      <a:lnTo>
                        <a:pt x="27" y="389"/>
                      </a:lnTo>
                      <a:lnTo>
                        <a:pt x="36" y="389"/>
                      </a:lnTo>
                      <a:lnTo>
                        <a:pt x="36" y="379"/>
                      </a:lnTo>
                      <a:lnTo>
                        <a:pt x="27" y="379"/>
                      </a:lnTo>
                      <a:lnTo>
                        <a:pt x="18" y="379"/>
                      </a:lnTo>
                      <a:lnTo>
                        <a:pt x="9" y="379"/>
                      </a:lnTo>
                      <a:lnTo>
                        <a:pt x="0" y="369"/>
                      </a:lnTo>
                      <a:lnTo>
                        <a:pt x="0" y="358"/>
                      </a:lnTo>
                      <a:lnTo>
                        <a:pt x="9" y="358"/>
                      </a:lnTo>
                      <a:lnTo>
                        <a:pt x="9" y="348"/>
                      </a:lnTo>
                      <a:lnTo>
                        <a:pt x="9" y="338"/>
                      </a:lnTo>
                      <a:lnTo>
                        <a:pt x="9" y="328"/>
                      </a:lnTo>
                      <a:lnTo>
                        <a:pt x="9" y="317"/>
                      </a:lnTo>
                      <a:lnTo>
                        <a:pt x="9" y="307"/>
                      </a:lnTo>
                      <a:lnTo>
                        <a:pt x="9" y="297"/>
                      </a:lnTo>
                      <a:lnTo>
                        <a:pt x="18" y="297"/>
                      </a:lnTo>
                      <a:lnTo>
                        <a:pt x="18" y="287"/>
                      </a:lnTo>
                      <a:lnTo>
                        <a:pt x="18" y="276"/>
                      </a:lnTo>
                      <a:lnTo>
                        <a:pt x="27" y="276"/>
                      </a:lnTo>
                      <a:lnTo>
                        <a:pt x="27" y="266"/>
                      </a:lnTo>
                      <a:lnTo>
                        <a:pt x="36" y="266"/>
                      </a:lnTo>
                      <a:lnTo>
                        <a:pt x="27" y="266"/>
                      </a:lnTo>
                      <a:lnTo>
                        <a:pt x="36" y="256"/>
                      </a:lnTo>
                      <a:lnTo>
                        <a:pt x="36" y="246"/>
                      </a:lnTo>
                      <a:lnTo>
                        <a:pt x="45" y="235"/>
                      </a:lnTo>
                      <a:lnTo>
                        <a:pt x="54" y="235"/>
                      </a:lnTo>
                      <a:lnTo>
                        <a:pt x="54" y="225"/>
                      </a:lnTo>
                      <a:lnTo>
                        <a:pt x="54" y="215"/>
                      </a:lnTo>
                      <a:lnTo>
                        <a:pt x="63" y="205"/>
                      </a:lnTo>
                      <a:lnTo>
                        <a:pt x="54" y="205"/>
                      </a:lnTo>
                      <a:lnTo>
                        <a:pt x="63" y="194"/>
                      </a:lnTo>
                      <a:lnTo>
                        <a:pt x="54" y="184"/>
                      </a:lnTo>
                      <a:lnTo>
                        <a:pt x="54" y="174"/>
                      </a:lnTo>
                      <a:lnTo>
                        <a:pt x="54" y="164"/>
                      </a:lnTo>
                      <a:lnTo>
                        <a:pt x="63" y="153"/>
                      </a:lnTo>
                      <a:lnTo>
                        <a:pt x="63" y="143"/>
                      </a:lnTo>
                      <a:lnTo>
                        <a:pt x="72" y="133"/>
                      </a:lnTo>
                      <a:lnTo>
                        <a:pt x="72" y="123"/>
                      </a:lnTo>
                      <a:lnTo>
                        <a:pt x="82" y="123"/>
                      </a:lnTo>
                      <a:lnTo>
                        <a:pt x="91" y="112"/>
                      </a:lnTo>
                      <a:lnTo>
                        <a:pt x="100" y="112"/>
                      </a:lnTo>
                      <a:lnTo>
                        <a:pt x="109" y="112"/>
                      </a:lnTo>
                      <a:lnTo>
                        <a:pt x="109" y="102"/>
                      </a:lnTo>
                      <a:lnTo>
                        <a:pt x="118" y="102"/>
                      </a:lnTo>
                      <a:lnTo>
                        <a:pt x="127" y="102"/>
                      </a:lnTo>
                      <a:lnTo>
                        <a:pt x="136" y="102"/>
                      </a:lnTo>
                      <a:lnTo>
                        <a:pt x="145" y="102"/>
                      </a:lnTo>
                      <a:lnTo>
                        <a:pt x="154" y="102"/>
                      </a:lnTo>
                      <a:lnTo>
                        <a:pt x="163" y="102"/>
                      </a:lnTo>
                      <a:lnTo>
                        <a:pt x="172" y="102"/>
                      </a:lnTo>
                      <a:lnTo>
                        <a:pt x="172" y="92"/>
                      </a:lnTo>
                      <a:lnTo>
                        <a:pt x="181" y="92"/>
                      </a:lnTo>
                      <a:lnTo>
                        <a:pt x="181" y="82"/>
                      </a:lnTo>
                      <a:lnTo>
                        <a:pt x="190" y="82"/>
                      </a:lnTo>
                      <a:lnTo>
                        <a:pt x="199" y="82"/>
                      </a:lnTo>
                      <a:lnTo>
                        <a:pt x="199" y="71"/>
                      </a:lnTo>
                      <a:lnTo>
                        <a:pt x="208" y="71"/>
                      </a:lnTo>
                      <a:lnTo>
                        <a:pt x="217" y="71"/>
                      </a:lnTo>
                      <a:lnTo>
                        <a:pt x="226" y="71"/>
                      </a:lnTo>
                      <a:lnTo>
                        <a:pt x="226" y="61"/>
                      </a:lnTo>
                      <a:lnTo>
                        <a:pt x="235" y="61"/>
                      </a:lnTo>
                      <a:lnTo>
                        <a:pt x="244" y="61"/>
                      </a:lnTo>
                      <a:lnTo>
                        <a:pt x="244" y="51"/>
                      </a:lnTo>
                      <a:lnTo>
                        <a:pt x="253" y="51"/>
                      </a:lnTo>
                      <a:lnTo>
                        <a:pt x="262" y="41"/>
                      </a:lnTo>
                      <a:lnTo>
                        <a:pt x="272" y="41"/>
                      </a:lnTo>
                      <a:lnTo>
                        <a:pt x="272" y="30"/>
                      </a:lnTo>
                      <a:lnTo>
                        <a:pt x="281" y="30"/>
                      </a:lnTo>
                      <a:lnTo>
                        <a:pt x="281" y="20"/>
                      </a:lnTo>
                      <a:lnTo>
                        <a:pt x="290" y="20"/>
                      </a:lnTo>
                      <a:lnTo>
                        <a:pt x="299" y="20"/>
                      </a:lnTo>
                      <a:lnTo>
                        <a:pt x="308" y="10"/>
                      </a:lnTo>
                      <a:close/>
                    </a:path>
                  </a:pathLst>
                </a:cu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pt-PT"/>
                </a:p>
              </p:txBody>
            </p:sp>
          </p:grpSp>
        </p:grpSp>
        <p:sp>
          <p:nvSpPr>
            <p:cNvPr id="2" name="Rounded Rectangle 1"/>
            <p:cNvSpPr/>
            <p:nvPr/>
          </p:nvSpPr>
          <p:spPr bwMode="auto">
            <a:xfrm>
              <a:off x="8810775" y="106475"/>
              <a:ext cx="1813650" cy="578882"/>
            </a:xfrm>
            <a:prstGeom prst="roundRect">
              <a:avLst/>
            </a:prstGeom>
            <a:solidFill>
              <a:schemeClr val="bg1"/>
            </a:solidFill>
            <a:ln w="22225" cap="sq" cmpd="sng" algn="ctr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PT" sz="1400" b="1" dirty="0">
                  <a:solidFill>
                    <a:srgbClr val="FF990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CFS Pemba</a:t>
              </a:r>
            </a:p>
            <a:p>
              <a:pPr>
                <a:defRPr/>
              </a:pPr>
              <a:r>
                <a:rPr lang="pt-PT" sz="1400" b="1" dirty="0">
                  <a:solidFill>
                    <a:srgbClr val="FF990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CFS M. Praia</a:t>
              </a:r>
            </a:p>
          </p:txBody>
        </p:sp>
        <p:cxnSp>
          <p:nvCxnSpPr>
            <p:cNvPr id="7173" name="Straight Arrow Connector 3"/>
            <p:cNvCxnSpPr>
              <a:cxnSpLocks noChangeShapeType="1"/>
              <a:stCxn id="2" idx="1"/>
            </p:cNvCxnSpPr>
            <p:nvPr/>
          </p:nvCxnSpPr>
          <p:spPr bwMode="auto">
            <a:xfrm flipH="1">
              <a:off x="8400264" y="395916"/>
              <a:ext cx="410511" cy="187286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74" name="Rounded Rectangle 23"/>
            <p:cNvSpPr>
              <a:spLocks noChangeArrowheads="1"/>
            </p:cNvSpPr>
            <p:nvPr/>
          </p:nvSpPr>
          <p:spPr bwMode="auto">
            <a:xfrm>
              <a:off x="8773007" y="1272786"/>
              <a:ext cx="1851418" cy="5788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0066"/>
              </a:solidFill>
              <a:round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</a:rPr>
                <a:t>ICS Nampula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</a:rPr>
                <a:t>ICS Nacala</a:t>
              </a:r>
              <a:endParaRPr lang="pt-PT" altLang="pt-PT" sz="1400" b="1" dirty="0">
                <a:solidFill>
                  <a:srgbClr val="000066"/>
                </a:solidFill>
                <a:latin typeface="Kozuka Gothic Pro B"/>
              </a:endParaRPr>
            </a:p>
          </p:txBody>
        </p:sp>
        <p:cxnSp>
          <p:nvCxnSpPr>
            <p:cNvPr id="7175" name="Straight Arrow Connector 24"/>
            <p:cNvCxnSpPr>
              <a:cxnSpLocks noChangeShapeType="1"/>
              <a:stCxn id="7174" idx="1"/>
            </p:cNvCxnSpPr>
            <p:nvPr/>
          </p:nvCxnSpPr>
          <p:spPr bwMode="auto">
            <a:xfrm flipH="1">
              <a:off x="7932468" y="1562227"/>
              <a:ext cx="840539" cy="372201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76" name="Rounded Rectangle 29"/>
            <p:cNvSpPr>
              <a:spLocks noChangeArrowheads="1"/>
            </p:cNvSpPr>
            <p:nvPr/>
          </p:nvSpPr>
          <p:spPr bwMode="auto">
            <a:xfrm>
              <a:off x="6427174" y="3723705"/>
              <a:ext cx="2345832" cy="5788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0066"/>
              </a:solidFill>
              <a:round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0066"/>
                  </a:solidFill>
                  <a:latin typeface="Kozuka Gothic Pro B"/>
                </a:rPr>
                <a:t> </a:t>
              </a:r>
              <a:r>
                <a:rPr lang="pt-PT" altLang="pt-PT" sz="1400" b="1" dirty="0">
                  <a:solidFill>
                    <a:srgbClr val="7030A0"/>
                  </a:solidFill>
                  <a:latin typeface="Kozuka Gothic Pro B"/>
                </a:rPr>
                <a:t>ICS Beira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7030A0"/>
                  </a:solidFill>
                  <a:latin typeface="Kozuka Gothic Pro B"/>
                </a:rPr>
                <a:t> ICS Nhamatanda</a:t>
              </a:r>
            </a:p>
          </p:txBody>
        </p:sp>
        <p:cxnSp>
          <p:nvCxnSpPr>
            <p:cNvPr id="7177" name="Straight Arrow Connector 30"/>
            <p:cNvCxnSpPr>
              <a:cxnSpLocks noChangeShapeType="1"/>
            </p:cNvCxnSpPr>
            <p:nvPr/>
          </p:nvCxnSpPr>
          <p:spPr bwMode="auto">
            <a:xfrm flipH="1" flipV="1">
              <a:off x="6044713" y="3576640"/>
              <a:ext cx="622862" cy="142198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79" name="Straight Arrow Connector 33"/>
            <p:cNvCxnSpPr>
              <a:cxnSpLocks noChangeShapeType="1"/>
              <a:stCxn id="70" idx="3"/>
            </p:cNvCxnSpPr>
            <p:nvPr/>
          </p:nvCxnSpPr>
          <p:spPr bwMode="auto">
            <a:xfrm>
              <a:off x="5928901" y="530643"/>
              <a:ext cx="680769" cy="505675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80" name="Rounded Rectangle 37"/>
            <p:cNvSpPr>
              <a:spLocks noChangeArrowheads="1"/>
            </p:cNvSpPr>
            <p:nvPr/>
          </p:nvSpPr>
          <p:spPr bwMode="auto">
            <a:xfrm>
              <a:off x="5814951" y="5843761"/>
              <a:ext cx="1978492" cy="8172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0066"/>
              </a:solidFill>
              <a:round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  <a:cs typeface="Tahoma" panose="020B0604030504040204" pitchFamily="34" charset="0"/>
                </a:rPr>
                <a:t>ICS Maputo</a:t>
              </a:r>
              <a:endParaRPr lang="pt-PT" altLang="pt-PT" sz="1400" b="1" dirty="0">
                <a:solidFill>
                  <a:srgbClr val="FF0000"/>
                </a:solidFill>
                <a:latin typeface="Kozuka Gothic Pro B"/>
                <a:cs typeface="Tahom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FF9900"/>
                  </a:solidFill>
                  <a:latin typeface="Kozuka Gothic Pro B"/>
                  <a:cs typeface="Tahoma" panose="020B0604030504040204" pitchFamily="34" charset="0"/>
                </a:rPr>
                <a:t>IMEPS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  <a:cs typeface="Tahoma" panose="020B0604030504040204" pitchFamily="34" charset="0"/>
                </a:rPr>
                <a:t>ICS </a:t>
              </a:r>
              <a:r>
                <a:rPr lang="pt-PT" altLang="pt-PT" sz="1400" b="1" dirty="0" err="1">
                  <a:solidFill>
                    <a:srgbClr val="008000"/>
                  </a:solidFill>
                  <a:latin typeface="Kozuka Gothic Pro B"/>
                  <a:cs typeface="Tahoma" panose="020B0604030504040204" pitchFamily="34" charset="0"/>
                </a:rPr>
                <a:t>Infulene</a:t>
              </a:r>
              <a:endParaRPr lang="pt-PT" altLang="pt-PT" sz="1400" b="1" dirty="0">
                <a:solidFill>
                  <a:srgbClr val="008000"/>
                </a:solidFill>
                <a:latin typeface="Kozuka Gothic Pro B"/>
                <a:cs typeface="Tahoma" panose="020B0604030504040204" pitchFamily="34" charset="0"/>
              </a:endParaRPr>
            </a:p>
          </p:txBody>
        </p:sp>
        <p:cxnSp>
          <p:nvCxnSpPr>
            <p:cNvPr id="7181" name="Straight Arrow Connector 38"/>
            <p:cNvCxnSpPr>
              <a:cxnSpLocks noChangeShapeType="1"/>
              <a:stCxn id="7180" idx="1"/>
            </p:cNvCxnSpPr>
            <p:nvPr/>
          </p:nvCxnSpPr>
          <p:spPr bwMode="auto">
            <a:xfrm flipH="1">
              <a:off x="5078503" y="6252384"/>
              <a:ext cx="736448" cy="76319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8151421" y="2683962"/>
              <a:ext cx="2233652" cy="578882"/>
            </a:xfrm>
            <a:prstGeom prst="roundRect">
              <a:avLst/>
            </a:prstGeom>
            <a:solidFill>
              <a:schemeClr val="bg1"/>
            </a:solidFill>
            <a:ln w="22225" cap="sq" cmpd="sng" algn="ctr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PT" sz="1400" b="1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ICS </a:t>
              </a:r>
              <a:r>
                <a:rPr lang="pt-PT" sz="1400" b="1" dirty="0">
                  <a:solidFill>
                    <a:srgbClr val="7030A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Quelimane</a:t>
              </a:r>
            </a:p>
            <a:p>
              <a:pPr>
                <a:defRPr/>
              </a:pPr>
              <a:r>
                <a:rPr lang="pt-PT" sz="1400" b="1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ICS </a:t>
              </a:r>
              <a:r>
                <a:rPr lang="pt-PT" sz="1400" b="1" dirty="0">
                  <a:solidFill>
                    <a:srgbClr val="7030A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Mocuba</a:t>
              </a:r>
              <a:r>
                <a:rPr lang="pt-PT" sz="1400" b="1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     </a:t>
              </a:r>
            </a:p>
          </p:txBody>
        </p:sp>
        <p:cxnSp>
          <p:nvCxnSpPr>
            <p:cNvPr id="7183" name="Straight Arrow Connector 28"/>
            <p:cNvCxnSpPr>
              <a:cxnSpLocks noChangeShapeType="1"/>
              <a:stCxn id="28" idx="1"/>
            </p:cNvCxnSpPr>
            <p:nvPr/>
          </p:nvCxnSpPr>
          <p:spPr bwMode="auto">
            <a:xfrm flipH="1" flipV="1">
              <a:off x="7129560" y="2699613"/>
              <a:ext cx="1021861" cy="273790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85" name="Rounded Rectangle 32"/>
            <p:cNvSpPr>
              <a:spLocks noChangeArrowheads="1"/>
            </p:cNvSpPr>
            <p:nvPr/>
          </p:nvSpPr>
          <p:spPr bwMode="auto">
            <a:xfrm>
              <a:off x="3143501" y="3511719"/>
              <a:ext cx="1761532" cy="3405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0066"/>
              </a:solidFill>
              <a:round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</a:rPr>
                <a:t>ICS Chimoio</a:t>
              </a:r>
            </a:p>
          </p:txBody>
        </p:sp>
        <p:cxnSp>
          <p:nvCxnSpPr>
            <p:cNvPr id="7186" name="Straight Arrow Connector 33"/>
            <p:cNvCxnSpPr>
              <a:cxnSpLocks noChangeShapeType="1"/>
              <a:stCxn id="7191" idx="3"/>
            </p:cNvCxnSpPr>
            <p:nvPr/>
          </p:nvCxnSpPr>
          <p:spPr bwMode="auto">
            <a:xfrm>
              <a:off x="4641307" y="1409729"/>
              <a:ext cx="437196" cy="540241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ounded Rectangle 42"/>
            <p:cNvSpPr/>
            <p:nvPr/>
          </p:nvSpPr>
          <p:spPr bwMode="auto">
            <a:xfrm>
              <a:off x="6532936" y="5386063"/>
              <a:ext cx="2277836" cy="340519"/>
            </a:xfrm>
            <a:prstGeom prst="roundRect">
              <a:avLst/>
            </a:prstGeom>
            <a:solidFill>
              <a:schemeClr val="bg1"/>
            </a:solidFill>
            <a:ln w="22225" cap="sq" cmpd="sng" algn="ctr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PT" sz="1400" b="1" dirty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ICS </a:t>
              </a:r>
              <a:r>
                <a:rPr lang="pt-PT" sz="1400" b="1" dirty="0">
                  <a:solidFill>
                    <a:srgbClr val="7030A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Chicumbane</a:t>
              </a:r>
            </a:p>
          </p:txBody>
        </p:sp>
        <p:cxnSp>
          <p:nvCxnSpPr>
            <p:cNvPr id="7188" name="Straight Arrow Connector 38"/>
            <p:cNvCxnSpPr>
              <a:cxnSpLocks noChangeShapeType="1"/>
            </p:cNvCxnSpPr>
            <p:nvPr/>
          </p:nvCxnSpPr>
          <p:spPr bwMode="auto">
            <a:xfrm flipH="1">
              <a:off x="5198868" y="5528863"/>
              <a:ext cx="1301953" cy="34145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ounded Rectangle 45"/>
            <p:cNvSpPr/>
            <p:nvPr/>
          </p:nvSpPr>
          <p:spPr bwMode="auto">
            <a:xfrm>
              <a:off x="6779789" y="4555587"/>
              <a:ext cx="2588058" cy="578882"/>
            </a:xfrm>
            <a:prstGeom prst="roundRect">
              <a:avLst/>
            </a:prstGeom>
            <a:solidFill>
              <a:schemeClr val="bg1"/>
            </a:solidFill>
            <a:ln w="22225" cap="sq" cmpd="sng" algn="ctr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pt-PT" sz="1400" b="1" dirty="0">
                  <a:solidFill>
                    <a:srgbClr val="008A3E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ICS de Inhambane</a:t>
              </a:r>
            </a:p>
            <a:p>
              <a:pPr>
                <a:defRPr/>
              </a:pPr>
              <a:r>
                <a:rPr lang="pt-PT" sz="1400" b="1" dirty="0">
                  <a:solidFill>
                    <a:srgbClr val="7030A0"/>
                  </a:solidFill>
                  <a:latin typeface="Kozuka Gothic Pro B"/>
                  <a:ea typeface="Tahoma" panose="020B0604030504040204" pitchFamily="34" charset="0"/>
                  <a:cs typeface="Tahoma" panose="020B0604030504040204" pitchFamily="34" charset="0"/>
                </a:rPr>
                <a:t>ICS Massinga</a:t>
              </a:r>
            </a:p>
          </p:txBody>
        </p:sp>
        <p:sp>
          <p:nvSpPr>
            <p:cNvPr id="7191" name="Rounded Rectangle 32"/>
            <p:cNvSpPr>
              <a:spLocks noChangeArrowheads="1"/>
            </p:cNvSpPr>
            <p:nvPr/>
          </p:nvSpPr>
          <p:spPr bwMode="auto">
            <a:xfrm>
              <a:off x="3244796" y="1239469"/>
              <a:ext cx="1396512" cy="3405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0066"/>
              </a:solidFill>
              <a:round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lvl="0" eaLnBrk="1" hangingPunct="1">
                <a:spcBef>
                  <a:spcPct val="0"/>
                </a:spcBef>
                <a:buNone/>
              </a:pPr>
              <a:r>
                <a:rPr lang="pt-PT" altLang="pt-PT" sz="1400" b="1" dirty="0">
                  <a:solidFill>
                    <a:srgbClr val="008000"/>
                  </a:solidFill>
                  <a:latin typeface="Kozuka Gothic Pro B"/>
                </a:rPr>
                <a:t>ICS Tete</a:t>
              </a:r>
            </a:p>
          </p:txBody>
        </p:sp>
        <p:cxnSp>
          <p:nvCxnSpPr>
            <p:cNvPr id="7192" name="Straight Arrow Connector 33"/>
            <p:cNvCxnSpPr>
              <a:cxnSpLocks noChangeShapeType="1"/>
            </p:cNvCxnSpPr>
            <p:nvPr/>
          </p:nvCxnSpPr>
          <p:spPr bwMode="auto">
            <a:xfrm flipV="1">
              <a:off x="4923887" y="3317878"/>
              <a:ext cx="492479" cy="400960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Arrow Connector 38"/>
            <p:cNvCxnSpPr>
              <a:cxnSpLocks noChangeShapeType="1"/>
            </p:cNvCxnSpPr>
            <p:nvPr/>
          </p:nvCxnSpPr>
          <p:spPr bwMode="auto">
            <a:xfrm flipH="1" flipV="1">
              <a:off x="6271847" y="4983761"/>
              <a:ext cx="469052" cy="18050"/>
            </a:xfrm>
            <a:prstGeom prst="straightConnector1">
              <a:avLst/>
            </a:prstGeom>
            <a:noFill/>
            <a:ln w="22225" cap="sq" algn="ctr">
              <a:solidFill>
                <a:srgbClr val="000066"/>
              </a:solidFill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" name="Rounded Rectangle 32"/>
            <p:cNvSpPr>
              <a:spLocks noChangeArrowheads="1"/>
            </p:cNvSpPr>
            <p:nvPr/>
          </p:nvSpPr>
          <p:spPr bwMode="auto">
            <a:xfrm>
              <a:off x="3760340" y="241202"/>
              <a:ext cx="2168561" cy="5788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2225" cap="sq" algn="ctr">
              <a:solidFill>
                <a:srgbClr val="0070C0"/>
              </a:solidFill>
              <a:round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7030A0"/>
                  </a:solidFill>
                  <a:latin typeface="Kozuka Gothic Pro B"/>
                </a:rPr>
                <a:t>ICS </a:t>
              </a:r>
              <a:r>
                <a:rPr lang="pt-PT" altLang="pt-PT" sz="1400" b="1" dirty="0" err="1">
                  <a:solidFill>
                    <a:srgbClr val="7030A0"/>
                  </a:solidFill>
                  <a:latin typeface="Kozuka Gothic Pro B"/>
                </a:rPr>
                <a:t>Lichinga</a:t>
              </a:r>
              <a:endParaRPr lang="pt-PT" altLang="pt-PT" sz="1400" b="1" dirty="0">
                <a:solidFill>
                  <a:srgbClr val="7030A0"/>
                </a:solidFill>
                <a:latin typeface="Kozuka Gothic Pro B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PT" altLang="pt-PT" sz="1400" b="1" dirty="0">
                  <a:solidFill>
                    <a:srgbClr val="FF9900"/>
                  </a:solidFill>
                  <a:latin typeface="Kozuka Gothic Pro B"/>
                </a:rPr>
                <a:t>CFS </a:t>
              </a:r>
              <a:r>
                <a:rPr lang="pt-PT" altLang="pt-PT" sz="1400" b="1" dirty="0" err="1">
                  <a:solidFill>
                    <a:srgbClr val="FF9900"/>
                  </a:solidFill>
                  <a:latin typeface="Kozuka Gothic Pro B"/>
                </a:rPr>
                <a:t>Cuamba</a:t>
              </a:r>
              <a:endParaRPr lang="pt-PT" altLang="pt-PT" sz="1400" b="1" dirty="0">
                <a:solidFill>
                  <a:srgbClr val="FF9900"/>
                </a:solidFill>
                <a:latin typeface="Kozuka Gothic Pro B"/>
              </a:endParaRPr>
            </a:p>
          </p:txBody>
        </p:sp>
      </p:grpSp>
      <p:sp>
        <p:nvSpPr>
          <p:cNvPr id="68" name="Title 1"/>
          <p:cNvSpPr txBox="1"/>
          <p:nvPr/>
        </p:nvSpPr>
        <p:spPr>
          <a:xfrm>
            <a:off x="-12570" y="0"/>
            <a:ext cx="199194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defPPr>
              <a:defRPr lang="en-US"/>
            </a:defPPr>
            <a:lvl1pPr algn="ctr" defTabSz="914400">
              <a:buClr>
                <a:srgbClr val="66C1FC"/>
              </a:buClr>
              <a:tabLst>
                <a:tab pos="2109470" algn="l"/>
              </a:tabLst>
              <a:defRPr sz="2800" b="1">
                <a:solidFill>
                  <a:schemeClr val="bg1"/>
                </a:solidFill>
                <a:latin typeface="+mn-lt"/>
                <a:ea typeface="Kozuka Gothic Pro B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66C1FC"/>
              </a:buClr>
              <a:buChar char="•"/>
              <a:defRPr sz="2000">
                <a:latin typeface="+mn-lt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66C1FC"/>
              </a:buClr>
              <a:buChar char="•"/>
              <a:defRPr>
                <a:latin typeface="+mn-lt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66C1FC"/>
              </a:buClr>
              <a:buChar char="•"/>
              <a:defRPr sz="1600">
                <a:latin typeface="+mn-lt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66C1FC"/>
              </a:buClr>
              <a:buChar char="•"/>
              <a:defRPr sz="1600">
                <a:latin typeface="+mn-lt"/>
                <a:ea typeface="MS PGothic" panose="020B0600070205080204" pitchFamily="34" charset="-128"/>
              </a:defRPr>
            </a:lvl5pPr>
            <a:lvl6pPr marL="2514600" indent="-228600" eaLnBrk="1" hangingPunct="1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6pPr>
            <a:lvl7pPr marL="2971800" indent="-228600" eaLnBrk="1" hangingPunct="1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7pPr>
            <a:lvl8pPr marL="3429000" indent="-228600" eaLnBrk="1" hangingPunct="1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8pPr>
            <a:lvl9pPr marL="3886200" indent="-228600" eaLnBrk="1" hangingPunct="1">
              <a:spcBef>
                <a:spcPct val="20000"/>
              </a:spcBef>
              <a:buClr>
                <a:srgbClr val="66C1FC"/>
              </a:buClr>
              <a:buChar char="•"/>
              <a:defRPr sz="1600">
                <a:solidFill>
                  <a:srgbClr val="FFFFFF"/>
                </a:solidFill>
                <a:latin typeface="+mn-lt"/>
              </a:defRPr>
            </a:lvl9pPr>
          </a:lstStyle>
          <a:p>
            <a:r>
              <a:rPr lang="pt-BR" sz="2400" dirty="0"/>
              <a:t>Ponto de situação de acreditação das IdFs – 2022</a:t>
            </a:r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5" name="Rectangle 4"/>
          <p:cNvSpPr/>
          <p:nvPr/>
        </p:nvSpPr>
        <p:spPr>
          <a:xfrm>
            <a:off x="2055200" y="6081752"/>
            <a:ext cx="26398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Decreto 28/2017, de 11.7, Regulamento de Licenciamento de Educação Técnico Profissional.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51720" y="5517232"/>
            <a:ext cx="529865" cy="3222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2207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052736"/>
            <a:ext cx="8382000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Gestores: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Licenciados com certificado A</a:t>
            </a:r>
          </a:p>
          <a:p>
            <a:pPr algn="just"/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Formadores: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Licenciados na área especifica e com certificado B</a:t>
            </a: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0C6D23C-2EA7-48EA-9A72-1DDEDF83ABAD}" type="datetime1">
              <a:rPr lang="pt-PT" altLang="en-US" smtClean="0"/>
              <a:t>24/08/2022</a:t>
            </a:fld>
            <a:endParaRPr lang="en-ZA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26871-04C6-4155-9ABC-93F4093110A1}" type="slidenum">
              <a:rPr lang="en-ZA" altLang="en-US" smtClean="0"/>
              <a:t>9</a:t>
            </a:fld>
            <a:endParaRPr lang="en-ZA" altLang="en-US" dirty="0"/>
          </a:p>
        </p:txBody>
      </p:sp>
      <p:sp>
        <p:nvSpPr>
          <p:cNvPr id="8" name="Title 1"/>
          <p:cNvSpPr txBox="1"/>
          <p:nvPr/>
        </p:nvSpPr>
        <p:spPr bwMode="auto">
          <a:xfrm>
            <a:off x="1691680" y="116632"/>
            <a:ext cx="7452320" cy="864096"/>
          </a:xfrm>
          <a:prstGeom prst="rect">
            <a:avLst/>
          </a:prstGeom>
          <a:solidFill>
            <a:srgbClr val="0070C0"/>
          </a:solidFill>
          <a:ln w="28575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66C1FC"/>
              </a:buClr>
              <a:tabLst>
                <a:tab pos="2109470" algn="l"/>
              </a:tabLst>
            </a:pPr>
            <a:r>
              <a:rPr lang="pt-PT" sz="2800" kern="1200" dirty="0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Desafios para acreditação das </a:t>
            </a:r>
            <a:r>
              <a:rPr lang="pt-PT" sz="2800" kern="1200" dirty="0" err="1">
                <a:solidFill>
                  <a:prstClr val="white"/>
                </a:solidFill>
                <a:latin typeface="+mn-lt"/>
                <a:ea typeface="Kozuka Gothic Pro B" pitchFamily="34" charset="-128"/>
                <a:cs typeface="+mn-cs"/>
              </a:rPr>
              <a:t>IdFs</a:t>
            </a:r>
            <a:endParaRPr lang="pt-PT" sz="2800" kern="1200" dirty="0">
              <a:solidFill>
                <a:prstClr val="white"/>
              </a:solidFill>
              <a:latin typeface="+mn-lt"/>
              <a:ea typeface="Kozuka Gothic Pro B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837855"/>
      </p:ext>
    </p:extLst>
  </p:cSld>
  <p:clrMapOvr>
    <a:masterClrMapping/>
  </p:clrMapOvr>
</p:sld>
</file>

<file path=ppt/theme/theme1.xml><?xml version="1.0" encoding="utf-8"?>
<a:theme xmlns:a="http://schemas.openxmlformats.org/drawingml/2006/main" name="MISAU_Theme_09_Abirl_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338</TotalTime>
  <Words>829</Words>
  <Application>Microsoft Office PowerPoint</Application>
  <PresentationFormat>On-screen Show (4:3)</PresentationFormat>
  <Paragraphs>148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Kozuka Gothic Pro B</vt:lpstr>
      <vt:lpstr>Monotype Sorts</vt:lpstr>
      <vt:lpstr>Tahoma</vt:lpstr>
      <vt:lpstr>Times New Roman</vt:lpstr>
      <vt:lpstr>Wingdings</vt:lpstr>
      <vt:lpstr>Wingdings 3</vt:lpstr>
      <vt:lpstr>MISAU_Theme_09_Abirl_2014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Condições para acreditação das instituições de educação profissional em saúde</vt:lpstr>
      <vt:lpstr>PowerPoint Presentation</vt:lpstr>
      <vt:lpstr>PowerPoint Presentation</vt:lpstr>
      <vt:lpstr>PowerPoint Presentation</vt:lpstr>
      <vt:lpstr>PowerPoint Presentation</vt:lpstr>
      <vt:lpstr>Questões de reflexão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Discurso do Sua  Excia Sr Ministro da Saúde</dc:title>
  <dc:creator>Quinhas Fernandes</dc:creator>
  <cp:lastModifiedBy>Miquelina Tovela</cp:lastModifiedBy>
  <cp:revision>1548</cp:revision>
  <cp:lastPrinted>2018-06-11T08:30:00Z</cp:lastPrinted>
  <dcterms:created xsi:type="dcterms:W3CDTF">2012-03-27T09:49:00Z</dcterms:created>
  <dcterms:modified xsi:type="dcterms:W3CDTF">2022-08-24T21:20:07Z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92C92767DA2444268DABF34D9FDCC885</vt:lpwstr>
  </property>
  <property fmtid="{D5CDD505-2E9C-101B-9397-08002B2CF9AE}" pid="3" name="KSOProductBuildVer">
    <vt:lpwstr>1033-11.2.0.11254</vt:lpwstr>
  </property>
</Properties>
</file>